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Oswald" panose="020B0604020202020204" charset="0"/>
      <p:regular r:id="rId8"/>
      <p:bold r:id="rId9"/>
    </p:embeddedFont>
    <p:embeddedFont>
      <p:font typeface="Source Code Pro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3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86094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730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6793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3625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367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112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12000"/>
            </a:lvl1pPr>
            <a:lvl2pPr lvl="1">
              <a:spcBef>
                <a:spcPts val="0"/>
              </a:spcBef>
              <a:buSzPct val="100000"/>
              <a:defRPr sz="12000"/>
            </a:lvl2pPr>
            <a:lvl3pPr lvl="2">
              <a:spcBef>
                <a:spcPts val="0"/>
              </a:spcBef>
              <a:buSzPct val="100000"/>
              <a:defRPr sz="12000"/>
            </a:lvl3pPr>
            <a:lvl4pPr lvl="3">
              <a:spcBef>
                <a:spcPts val="0"/>
              </a:spcBef>
              <a:buSzPct val="100000"/>
              <a:defRPr sz="12000"/>
            </a:lvl4pPr>
            <a:lvl5pPr lvl="4">
              <a:spcBef>
                <a:spcPts val="0"/>
              </a:spcBef>
              <a:buSzPct val="100000"/>
              <a:defRPr sz="12000"/>
            </a:lvl5pPr>
            <a:lvl6pPr lvl="5">
              <a:spcBef>
                <a:spcPts val="0"/>
              </a:spcBef>
              <a:buSzPct val="100000"/>
              <a:defRPr sz="12000"/>
            </a:lvl6pPr>
            <a:lvl7pPr lvl="6">
              <a:spcBef>
                <a:spcPts val="0"/>
              </a:spcBef>
              <a:buSzPct val="100000"/>
              <a:defRPr sz="12000"/>
            </a:lvl7pPr>
            <a:lvl8pPr lvl="7">
              <a:spcBef>
                <a:spcPts val="0"/>
              </a:spcBef>
              <a:buSzPct val="100000"/>
              <a:defRPr sz="12000"/>
            </a:lvl8pPr>
            <a:lvl9pPr lvl="8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618203"/>
            <a:ext cx="2808000" cy="295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LyLdMlFdz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Social Justice</a:t>
            </a:r>
          </a:p>
          <a:p>
            <a:pPr lvl="0">
              <a:spcBef>
                <a:spcPts val="0"/>
              </a:spcBef>
              <a:buNone/>
            </a:pPr>
            <a:r>
              <a:rPr lang="en" sz="3000"/>
              <a:t>April Meeting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What is Social Justice?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I’m glad you asked..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lt1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i="1">
                <a:solidFill>
                  <a:schemeClr val="lt1"/>
                </a:solidFill>
              </a:rPr>
              <a:t>Social Justice</a:t>
            </a:r>
            <a:r>
              <a:rPr lang="en">
                <a:solidFill>
                  <a:schemeClr val="lt1"/>
                </a:solidFill>
              </a:rPr>
              <a:t> is justice in terms of the distribution of wealth, opportunities, and privileges within a society.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What is Social Justice? 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3900"/>
            <a:ext cx="8520600" cy="353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Social justice calls for equality among all people and has its roots in the beliefs that each person possess inherent human dignity and should be treated as such.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Some social justice issues that we will discuss tonight are:</a:t>
            </a:r>
          </a:p>
          <a:p>
            <a:pPr marL="457200" lvl="0" indent="-228600">
              <a:spcBef>
                <a:spcPts val="0"/>
              </a:spcBef>
              <a:buClr>
                <a:schemeClr val="lt1"/>
              </a:buClr>
            </a:pPr>
            <a:r>
              <a:rPr lang="en">
                <a:solidFill>
                  <a:schemeClr val="lt1"/>
                </a:solidFill>
              </a:rPr>
              <a:t>Human Trafficking: child soldiering, sweatshops, and sex trafficking</a:t>
            </a:r>
          </a:p>
          <a:p>
            <a:pPr marL="457200" lvl="0" indent="-228600">
              <a:spcBef>
                <a:spcPts val="0"/>
              </a:spcBef>
              <a:buClr>
                <a:schemeClr val="lt1"/>
              </a:buClr>
            </a:pPr>
            <a:r>
              <a:rPr lang="en">
                <a:solidFill>
                  <a:schemeClr val="lt1"/>
                </a:solidFill>
              </a:rPr>
              <a:t>Refugees: immigration and war</a:t>
            </a:r>
          </a:p>
          <a:p>
            <a:pPr marL="457200" lvl="0" indent="-228600">
              <a:spcBef>
                <a:spcPts val="0"/>
              </a:spcBef>
              <a:buClr>
                <a:schemeClr val="lt1"/>
              </a:buClr>
            </a:pPr>
            <a:r>
              <a:rPr lang="en">
                <a:solidFill>
                  <a:schemeClr val="lt1"/>
                </a:solidFill>
              </a:rPr>
              <a:t>Homelessness: addiction, foster care and welfare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Catholic Social Teaching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u="sng">
                <a:solidFill>
                  <a:schemeClr val="lt1"/>
                </a:solidFill>
                <a:hlinkClick r:id="rId3"/>
              </a:rPr>
              <a:t>https://www.youtube.com/watch?v=ELyLdMlFdzA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How to be a Good Small Group Participant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lt1"/>
              </a:buClr>
              <a:buAutoNum type="arabicPeriod"/>
            </a:pPr>
            <a:r>
              <a:rPr lang="en">
                <a:solidFill>
                  <a:schemeClr val="lt1"/>
                </a:solidFill>
              </a:rPr>
              <a:t>Be OPEN</a:t>
            </a:r>
          </a:p>
          <a:p>
            <a:pPr marL="457200" lvl="0" indent="-228600" rtl="0">
              <a:spcBef>
                <a:spcPts val="0"/>
              </a:spcBef>
              <a:buClr>
                <a:schemeClr val="lt1"/>
              </a:buClr>
              <a:buAutoNum type="arabicPeriod"/>
            </a:pPr>
            <a:r>
              <a:rPr lang="en">
                <a:solidFill>
                  <a:schemeClr val="lt1"/>
                </a:solidFill>
              </a:rPr>
              <a:t>Respect other’s opinions</a:t>
            </a:r>
          </a:p>
          <a:p>
            <a:pPr marL="457200" lvl="0" indent="-228600" rtl="0">
              <a:spcBef>
                <a:spcPts val="0"/>
              </a:spcBef>
              <a:buClr>
                <a:schemeClr val="lt1"/>
              </a:buClr>
              <a:buAutoNum type="arabicPeriod"/>
            </a:pPr>
            <a:r>
              <a:rPr lang="en">
                <a:solidFill>
                  <a:schemeClr val="lt1"/>
                </a:solidFill>
              </a:rPr>
              <a:t>Be honest</a:t>
            </a:r>
          </a:p>
          <a:p>
            <a:pPr marL="457200" lvl="0" indent="-228600" rtl="0">
              <a:spcBef>
                <a:spcPts val="0"/>
              </a:spcBef>
              <a:buClr>
                <a:schemeClr val="lt1"/>
              </a:buClr>
              <a:buAutoNum type="arabicPeriod"/>
            </a:pPr>
            <a:r>
              <a:rPr lang="en">
                <a:solidFill>
                  <a:schemeClr val="lt1"/>
                </a:solidFill>
              </a:rPr>
              <a:t>Don’t be afraid to share, LIFE is a safe place :)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Close your eyes and listen.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-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142</Words>
  <Application>Microsoft Office PowerPoint</Application>
  <PresentationFormat>On-screen Show (16:9)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Oswald</vt:lpstr>
      <vt:lpstr>Source Code Pro</vt:lpstr>
      <vt:lpstr>Arial</vt:lpstr>
      <vt:lpstr>modern-writer</vt:lpstr>
      <vt:lpstr>Social Justice April Meeting</vt:lpstr>
      <vt:lpstr>What is Social Justice?</vt:lpstr>
      <vt:lpstr>What is Social Justice? </vt:lpstr>
      <vt:lpstr>Catholic Social Teaching</vt:lpstr>
      <vt:lpstr>How to be a Good Small Group Participant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Justice April Meeting</dc:title>
  <dc:creator>Computer User</dc:creator>
  <cp:lastModifiedBy>Computer User</cp:lastModifiedBy>
  <cp:revision>1</cp:revision>
  <dcterms:modified xsi:type="dcterms:W3CDTF">2017-04-12T15:03:49Z</dcterms:modified>
</cp:coreProperties>
</file>