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Impact" panose="020B0806030902050204" pitchFamily="34" charset="0"/>
      <p:regular r:id="rId10"/>
    </p:embeddedFont>
    <p:embeddedFont>
      <p:font typeface="Oswald" panose="020B0604020202020204" charset="0"/>
      <p:regular r:id="rId11"/>
      <p:bold r:id="rId12"/>
    </p:embeddedFont>
    <p:embeddedFont>
      <p:font typeface="Comfortaa" panose="020B0604020202020204" charset="0"/>
      <p:regular r:id="rId13"/>
      <p:bold r:id="rId14"/>
    </p:embeddedFont>
    <p:embeddedFont>
      <p:font typeface="Source Code Pro" panose="020B0604020202020204" charset="0"/>
      <p:regular r:id="rId15"/>
      <p:bold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6315878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61486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76607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05345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04967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44215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38573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86216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rot="10800000">
            <a:off x="4226100" y="2933549"/>
            <a:ext cx="691799" cy="388500"/>
          </a:xfrm>
          <a:prstGeom prst="triangle">
            <a:avLst>
              <a:gd name="adj" fmla="val 50000"/>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25" y="0"/>
            <a:ext cx="9144000" cy="31241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411175" y="644300"/>
            <a:ext cx="8282399" cy="2109000"/>
          </a:xfrm>
          <a:prstGeom prst="rect">
            <a:avLst/>
          </a:prstGeom>
        </p:spPr>
        <p:txBody>
          <a:bodyPr lIns="91425" tIns="91425" rIns="91425" bIns="91425" anchor="b" anchorCtr="0"/>
          <a:lstStyle>
            <a:lvl1pPr lvl="0" algn="ctr">
              <a:spcBef>
                <a:spcPts val="0"/>
              </a:spcBef>
              <a:buClr>
                <a:schemeClr val="lt1"/>
              </a:buClr>
              <a:buSzPct val="100000"/>
              <a:defRPr sz="6000">
                <a:solidFill>
                  <a:schemeClr val="lt1"/>
                </a:solidFill>
              </a:defRPr>
            </a:lvl1pPr>
            <a:lvl2pPr lvl="1" algn="ctr">
              <a:spcBef>
                <a:spcPts val="0"/>
              </a:spcBef>
              <a:buClr>
                <a:schemeClr val="lt1"/>
              </a:buClr>
              <a:buSzPct val="100000"/>
              <a:defRPr sz="6000">
                <a:solidFill>
                  <a:schemeClr val="lt1"/>
                </a:solidFill>
              </a:defRPr>
            </a:lvl2pPr>
            <a:lvl3pPr lvl="2" algn="ctr">
              <a:spcBef>
                <a:spcPts val="0"/>
              </a:spcBef>
              <a:buClr>
                <a:schemeClr val="lt1"/>
              </a:buClr>
              <a:buSzPct val="100000"/>
              <a:defRPr sz="6000">
                <a:solidFill>
                  <a:schemeClr val="lt1"/>
                </a:solidFill>
              </a:defRPr>
            </a:lvl3pPr>
            <a:lvl4pPr lvl="3" algn="ctr">
              <a:spcBef>
                <a:spcPts val="0"/>
              </a:spcBef>
              <a:buClr>
                <a:schemeClr val="lt1"/>
              </a:buClr>
              <a:buSzPct val="100000"/>
              <a:defRPr sz="6000">
                <a:solidFill>
                  <a:schemeClr val="lt1"/>
                </a:solidFill>
              </a:defRPr>
            </a:lvl4pPr>
            <a:lvl5pPr lvl="4" algn="ctr">
              <a:spcBef>
                <a:spcPts val="0"/>
              </a:spcBef>
              <a:buClr>
                <a:schemeClr val="lt1"/>
              </a:buClr>
              <a:buSzPct val="100000"/>
              <a:defRPr sz="6000">
                <a:solidFill>
                  <a:schemeClr val="lt1"/>
                </a:solidFill>
              </a:defRPr>
            </a:lvl5pPr>
            <a:lvl6pPr lvl="5" algn="ctr">
              <a:spcBef>
                <a:spcPts val="0"/>
              </a:spcBef>
              <a:buClr>
                <a:schemeClr val="lt1"/>
              </a:buClr>
              <a:buSzPct val="100000"/>
              <a:defRPr sz="6000">
                <a:solidFill>
                  <a:schemeClr val="lt1"/>
                </a:solidFill>
              </a:defRPr>
            </a:lvl6pPr>
            <a:lvl7pPr lvl="6" algn="ctr">
              <a:spcBef>
                <a:spcPts val="0"/>
              </a:spcBef>
              <a:buClr>
                <a:schemeClr val="lt1"/>
              </a:buClr>
              <a:buSzPct val="100000"/>
              <a:defRPr sz="6000">
                <a:solidFill>
                  <a:schemeClr val="lt1"/>
                </a:solidFill>
              </a:defRPr>
            </a:lvl7pPr>
            <a:lvl8pPr lvl="7" algn="ctr">
              <a:spcBef>
                <a:spcPts val="0"/>
              </a:spcBef>
              <a:buClr>
                <a:schemeClr val="lt1"/>
              </a:buClr>
              <a:buSzPct val="100000"/>
              <a:defRPr sz="6000">
                <a:solidFill>
                  <a:schemeClr val="lt1"/>
                </a:solidFill>
              </a:defRPr>
            </a:lvl8pPr>
            <a:lvl9pPr lvl="8" algn="ctr">
              <a:spcBef>
                <a:spcPts val="0"/>
              </a:spcBef>
              <a:buClr>
                <a:schemeClr val="lt1"/>
              </a:buClr>
              <a:buSzPct val="100000"/>
              <a:defRPr sz="6000">
                <a:solidFill>
                  <a:schemeClr val="lt1"/>
                </a:solidFill>
              </a:defRPr>
            </a:lvl9pPr>
          </a:lstStyle>
          <a:p>
            <a:endParaRPr/>
          </a:p>
        </p:txBody>
      </p:sp>
      <p:sp>
        <p:nvSpPr>
          <p:cNvPr id="13" name="Shape 13"/>
          <p:cNvSpPr txBox="1">
            <a:spLocks noGrp="1"/>
          </p:cNvSpPr>
          <p:nvPr>
            <p:ph type="subTitle" idx="1"/>
          </p:nvPr>
        </p:nvSpPr>
        <p:spPr>
          <a:xfrm>
            <a:off x="411175" y="3398250"/>
            <a:ext cx="8282399" cy="1260599"/>
          </a:xfrm>
          <a:prstGeom prst="rect">
            <a:avLst/>
          </a:prstGeom>
        </p:spPr>
        <p:txBody>
          <a:bodyPr lIns="91425" tIns="91425" rIns="91425" bIns="91425" anchor="ctr" anchorCtr="0"/>
          <a:lstStyle>
            <a:lvl1pPr lvl="0" algn="ctr">
              <a:lnSpc>
                <a:spcPct val="100000"/>
              </a:lnSpc>
              <a:spcBef>
                <a:spcPts val="0"/>
              </a:spcBef>
              <a:spcAft>
                <a:spcPts val="0"/>
              </a:spcAft>
              <a:buSzPct val="100000"/>
              <a:buFont typeface="Oswald"/>
              <a:buNone/>
              <a:defRPr sz="3600">
                <a:latin typeface="Oswald"/>
                <a:ea typeface="Oswald"/>
                <a:cs typeface="Oswald"/>
                <a:sym typeface="Oswald"/>
              </a:defRPr>
            </a:lvl1pPr>
            <a:lvl2pPr lvl="1" algn="ctr">
              <a:lnSpc>
                <a:spcPct val="100000"/>
              </a:lnSpc>
              <a:spcBef>
                <a:spcPts val="0"/>
              </a:spcBef>
              <a:spcAft>
                <a:spcPts val="0"/>
              </a:spcAft>
              <a:buSzPct val="100000"/>
              <a:buFont typeface="Oswald"/>
              <a:buNone/>
              <a:defRPr sz="3600">
                <a:latin typeface="Oswald"/>
                <a:ea typeface="Oswald"/>
                <a:cs typeface="Oswald"/>
                <a:sym typeface="Oswald"/>
              </a:defRPr>
            </a:lvl2pPr>
            <a:lvl3pPr lvl="2" algn="ctr">
              <a:lnSpc>
                <a:spcPct val="100000"/>
              </a:lnSpc>
              <a:spcBef>
                <a:spcPts val="0"/>
              </a:spcBef>
              <a:spcAft>
                <a:spcPts val="0"/>
              </a:spcAft>
              <a:buSzPct val="100000"/>
              <a:buFont typeface="Oswald"/>
              <a:buNone/>
              <a:defRPr sz="3600">
                <a:latin typeface="Oswald"/>
                <a:ea typeface="Oswald"/>
                <a:cs typeface="Oswald"/>
                <a:sym typeface="Oswald"/>
              </a:defRPr>
            </a:lvl3pPr>
            <a:lvl4pPr lvl="3" algn="ctr">
              <a:lnSpc>
                <a:spcPct val="100000"/>
              </a:lnSpc>
              <a:spcBef>
                <a:spcPts val="0"/>
              </a:spcBef>
              <a:spcAft>
                <a:spcPts val="0"/>
              </a:spcAft>
              <a:buSzPct val="100000"/>
              <a:buFont typeface="Oswald"/>
              <a:buNone/>
              <a:defRPr sz="3600">
                <a:latin typeface="Oswald"/>
                <a:ea typeface="Oswald"/>
                <a:cs typeface="Oswald"/>
                <a:sym typeface="Oswald"/>
              </a:defRPr>
            </a:lvl4pPr>
            <a:lvl5pPr lvl="4" algn="ctr">
              <a:lnSpc>
                <a:spcPct val="100000"/>
              </a:lnSpc>
              <a:spcBef>
                <a:spcPts val="0"/>
              </a:spcBef>
              <a:spcAft>
                <a:spcPts val="0"/>
              </a:spcAft>
              <a:buSzPct val="100000"/>
              <a:buFont typeface="Oswald"/>
              <a:buNone/>
              <a:defRPr sz="3600">
                <a:latin typeface="Oswald"/>
                <a:ea typeface="Oswald"/>
                <a:cs typeface="Oswald"/>
                <a:sym typeface="Oswald"/>
              </a:defRPr>
            </a:lvl5pPr>
            <a:lvl6pPr lvl="5" algn="ctr">
              <a:lnSpc>
                <a:spcPct val="100000"/>
              </a:lnSpc>
              <a:spcBef>
                <a:spcPts val="0"/>
              </a:spcBef>
              <a:spcAft>
                <a:spcPts val="0"/>
              </a:spcAft>
              <a:buSzPct val="100000"/>
              <a:buFont typeface="Oswald"/>
              <a:buNone/>
              <a:defRPr sz="3600">
                <a:latin typeface="Oswald"/>
                <a:ea typeface="Oswald"/>
                <a:cs typeface="Oswald"/>
                <a:sym typeface="Oswald"/>
              </a:defRPr>
            </a:lvl6pPr>
            <a:lvl7pPr lvl="6" algn="ctr">
              <a:lnSpc>
                <a:spcPct val="100000"/>
              </a:lnSpc>
              <a:spcBef>
                <a:spcPts val="0"/>
              </a:spcBef>
              <a:spcAft>
                <a:spcPts val="0"/>
              </a:spcAft>
              <a:buSzPct val="100000"/>
              <a:buFont typeface="Oswald"/>
              <a:buNone/>
              <a:defRPr sz="3600">
                <a:latin typeface="Oswald"/>
                <a:ea typeface="Oswald"/>
                <a:cs typeface="Oswald"/>
                <a:sym typeface="Oswald"/>
              </a:defRPr>
            </a:lvl7pPr>
            <a:lvl8pPr lvl="7" algn="ctr">
              <a:lnSpc>
                <a:spcPct val="100000"/>
              </a:lnSpc>
              <a:spcBef>
                <a:spcPts val="0"/>
              </a:spcBef>
              <a:spcAft>
                <a:spcPts val="0"/>
              </a:spcAft>
              <a:buSzPct val="100000"/>
              <a:buFont typeface="Oswald"/>
              <a:buNone/>
              <a:defRPr sz="3600">
                <a:latin typeface="Oswald"/>
                <a:ea typeface="Oswald"/>
                <a:cs typeface="Oswald"/>
                <a:sym typeface="Oswald"/>
              </a:defRPr>
            </a:lvl8pPr>
            <a:lvl9pPr lvl="8" algn="ctr">
              <a:lnSpc>
                <a:spcPct val="100000"/>
              </a:lnSpc>
              <a:spcBef>
                <a:spcPts val="0"/>
              </a:spcBef>
              <a:spcAft>
                <a:spcPts val="0"/>
              </a:spcAft>
              <a:buSzPct val="100000"/>
              <a:buFont typeface="Oswald"/>
              <a:buNone/>
              <a:defRPr sz="3600">
                <a:latin typeface="Oswald"/>
                <a:ea typeface="Oswald"/>
                <a:cs typeface="Oswald"/>
                <a:sym typeface="Oswald"/>
              </a:defRPr>
            </a:lvl9pPr>
          </a:lstStyle>
          <a:p>
            <a:endParaRPr/>
          </a:p>
        </p:txBody>
      </p:sp>
      <p:sp>
        <p:nvSpPr>
          <p:cNvPr id="14" name="Shape 1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1"/>
        <p:cNvGrpSpPr/>
        <p:nvPr/>
      </p:nvGrpSpPr>
      <p:grpSpPr>
        <a:xfrm>
          <a:off x="0" y="0"/>
          <a:ext cx="0" cy="0"/>
          <a:chOff x="0" y="0"/>
          <a:chExt cx="0" cy="0"/>
        </a:xfrm>
      </p:grpSpPr>
      <p:cxnSp>
        <p:nvCxnSpPr>
          <p:cNvPr id="52" name="Shape 52"/>
          <p:cNvCxnSpPr/>
          <p:nvPr/>
        </p:nvCxnSpPr>
        <p:spPr>
          <a:xfrm>
            <a:off x="413275" y="2988275"/>
            <a:ext cx="910499" cy="0"/>
          </a:xfrm>
          <a:prstGeom prst="straightConnector1">
            <a:avLst/>
          </a:prstGeom>
          <a:noFill/>
          <a:ln w="28575" cap="flat" cmpd="sng">
            <a:solidFill>
              <a:schemeClr val="dk1"/>
            </a:solidFill>
            <a:prstDash val="lgDash"/>
            <a:round/>
            <a:headEnd type="none" w="med" len="med"/>
            <a:tailEnd type="none" w="med" len="med"/>
          </a:ln>
        </p:spPr>
      </p:cxnSp>
      <p:sp>
        <p:nvSpPr>
          <p:cNvPr id="53" name="Shape 53"/>
          <p:cNvSpPr txBox="1">
            <a:spLocks noGrp="1"/>
          </p:cNvSpPr>
          <p:nvPr>
            <p:ph type="title"/>
          </p:nvPr>
        </p:nvSpPr>
        <p:spPr>
          <a:xfrm>
            <a:off x="311700" y="1106125"/>
            <a:ext cx="8520599" cy="1963500"/>
          </a:xfrm>
          <a:prstGeom prst="rect">
            <a:avLst/>
          </a:prstGeom>
        </p:spPr>
        <p:txBody>
          <a:bodyPr lIns="91425" tIns="91425" rIns="91425" bIns="91425" anchor="b" anchorCtr="0"/>
          <a:lstStyle>
            <a:lvl1pPr lvl="0">
              <a:spcBef>
                <a:spcPts val="0"/>
              </a:spcBef>
              <a:buSzPct val="100000"/>
              <a:defRPr sz="12000"/>
            </a:lvl1pPr>
            <a:lvl2pPr lvl="1">
              <a:spcBef>
                <a:spcPts val="0"/>
              </a:spcBef>
              <a:buSzPct val="100000"/>
              <a:defRPr sz="12000"/>
            </a:lvl2pPr>
            <a:lvl3pPr lvl="2">
              <a:spcBef>
                <a:spcPts val="0"/>
              </a:spcBef>
              <a:buSzPct val="100000"/>
              <a:defRPr sz="12000"/>
            </a:lvl3pPr>
            <a:lvl4pPr lvl="3">
              <a:spcBef>
                <a:spcPts val="0"/>
              </a:spcBef>
              <a:buSzPct val="100000"/>
              <a:defRPr sz="12000"/>
            </a:lvl4pPr>
            <a:lvl5pPr lvl="4">
              <a:spcBef>
                <a:spcPts val="0"/>
              </a:spcBef>
              <a:buSzPct val="100000"/>
              <a:defRPr sz="12000"/>
            </a:lvl5pPr>
            <a:lvl6pPr lvl="5">
              <a:spcBef>
                <a:spcPts val="0"/>
              </a:spcBef>
              <a:buSzPct val="100000"/>
              <a:defRPr sz="12000"/>
            </a:lvl6pPr>
            <a:lvl7pPr lvl="6">
              <a:spcBef>
                <a:spcPts val="0"/>
              </a:spcBef>
              <a:buSzPct val="100000"/>
              <a:defRPr sz="12000"/>
            </a:lvl7pPr>
            <a:lvl8pPr lvl="7">
              <a:spcBef>
                <a:spcPts val="0"/>
              </a:spcBef>
              <a:buSzPct val="100000"/>
              <a:defRPr sz="12000"/>
            </a:lvl8pPr>
            <a:lvl9pPr lvl="8">
              <a:spcBef>
                <a:spcPts val="0"/>
              </a:spcBef>
              <a:buSzPct val="100000"/>
              <a:defRPr sz="12000"/>
            </a:lvl9pPr>
          </a:lstStyle>
          <a:p>
            <a:endParaRPr/>
          </a:p>
        </p:txBody>
      </p:sp>
      <p:sp>
        <p:nvSpPr>
          <p:cNvPr id="54" name="Shape 54"/>
          <p:cNvSpPr txBox="1">
            <a:spLocks noGrp="1"/>
          </p:cNvSpPr>
          <p:nvPr>
            <p:ph type="body" idx="1"/>
          </p:nvPr>
        </p:nvSpPr>
        <p:spPr>
          <a:xfrm>
            <a:off x="311700" y="3152225"/>
            <a:ext cx="8520599" cy="1300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55" name="Shape 5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
        <p:cNvGrpSpPr/>
        <p:nvPr/>
      </p:nvGrpSpPr>
      <p:grpSpPr>
        <a:xfrm>
          <a:off x="0" y="0"/>
          <a:ext cx="0" cy="0"/>
          <a:chOff x="0" y="0"/>
          <a:chExt cx="0" cy="0"/>
        </a:xfrm>
      </p:grpSpPr>
      <p:sp>
        <p:nvSpPr>
          <p:cNvPr id="16" name="Shape 16"/>
          <p:cNvSpPr/>
          <p:nvPr/>
        </p:nvSpPr>
        <p:spPr>
          <a:xfrm>
            <a:off x="0" y="1567350"/>
            <a:ext cx="9144000" cy="20088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7" name="Shape 17"/>
          <p:cNvSpPr txBox="1">
            <a:spLocks noGrp="1"/>
          </p:cNvSpPr>
          <p:nvPr>
            <p:ph type="title"/>
          </p:nvPr>
        </p:nvSpPr>
        <p:spPr>
          <a:xfrm>
            <a:off x="430800" y="1889700"/>
            <a:ext cx="8282399" cy="1516500"/>
          </a:xfrm>
          <a:prstGeom prst="rect">
            <a:avLst/>
          </a:prstGeom>
        </p:spPr>
        <p:txBody>
          <a:bodyPr lIns="91425" tIns="91425" rIns="91425" bIns="91425" anchor="ctr" anchorCtr="0"/>
          <a:lstStyle>
            <a:lvl1pPr lvl="0" algn="ctr">
              <a:spcBef>
                <a:spcPts val="0"/>
              </a:spcBef>
              <a:buClr>
                <a:schemeClr val="lt1"/>
              </a:buClr>
              <a:buSzPct val="100000"/>
              <a:defRPr sz="3600">
                <a:solidFill>
                  <a:schemeClr val="lt1"/>
                </a:solidFill>
              </a:defRPr>
            </a:lvl1pPr>
            <a:lvl2pPr lvl="1" algn="ctr">
              <a:spcBef>
                <a:spcPts val="0"/>
              </a:spcBef>
              <a:buClr>
                <a:schemeClr val="lt1"/>
              </a:buClr>
              <a:buSzPct val="100000"/>
              <a:defRPr sz="3600">
                <a:solidFill>
                  <a:schemeClr val="lt1"/>
                </a:solidFill>
              </a:defRPr>
            </a:lvl2pPr>
            <a:lvl3pPr lvl="2" algn="ctr">
              <a:spcBef>
                <a:spcPts val="0"/>
              </a:spcBef>
              <a:buClr>
                <a:schemeClr val="lt1"/>
              </a:buClr>
              <a:buSzPct val="100000"/>
              <a:defRPr sz="3600">
                <a:solidFill>
                  <a:schemeClr val="lt1"/>
                </a:solidFill>
              </a:defRPr>
            </a:lvl3pPr>
            <a:lvl4pPr lvl="3" algn="ctr">
              <a:spcBef>
                <a:spcPts val="0"/>
              </a:spcBef>
              <a:buClr>
                <a:schemeClr val="lt1"/>
              </a:buClr>
              <a:buSzPct val="100000"/>
              <a:defRPr sz="3600">
                <a:solidFill>
                  <a:schemeClr val="lt1"/>
                </a:solidFill>
              </a:defRPr>
            </a:lvl4pPr>
            <a:lvl5pPr lvl="4" algn="ctr">
              <a:spcBef>
                <a:spcPts val="0"/>
              </a:spcBef>
              <a:buClr>
                <a:schemeClr val="lt1"/>
              </a:buClr>
              <a:buSzPct val="100000"/>
              <a:defRPr sz="3600">
                <a:solidFill>
                  <a:schemeClr val="lt1"/>
                </a:solidFill>
              </a:defRPr>
            </a:lvl5pPr>
            <a:lvl6pPr lvl="5" algn="ctr">
              <a:spcBef>
                <a:spcPts val="0"/>
              </a:spcBef>
              <a:buClr>
                <a:schemeClr val="lt1"/>
              </a:buClr>
              <a:buSzPct val="100000"/>
              <a:defRPr sz="3600">
                <a:solidFill>
                  <a:schemeClr val="lt1"/>
                </a:solidFill>
              </a:defRPr>
            </a:lvl6pPr>
            <a:lvl7pPr lvl="6" algn="ctr">
              <a:spcBef>
                <a:spcPts val="0"/>
              </a:spcBef>
              <a:buClr>
                <a:schemeClr val="lt1"/>
              </a:buClr>
              <a:buSzPct val="100000"/>
              <a:defRPr sz="3600">
                <a:solidFill>
                  <a:schemeClr val="lt1"/>
                </a:solidFill>
              </a:defRPr>
            </a:lvl7pPr>
            <a:lvl8pPr lvl="7" algn="ctr">
              <a:spcBef>
                <a:spcPts val="0"/>
              </a:spcBef>
              <a:buClr>
                <a:schemeClr val="lt1"/>
              </a:buClr>
              <a:buSzPct val="100000"/>
              <a:defRPr sz="3600">
                <a:solidFill>
                  <a:schemeClr val="lt1"/>
                </a:solidFill>
              </a:defRPr>
            </a:lvl8pPr>
            <a:lvl9pPr lvl="8" algn="ctr">
              <a:spcBef>
                <a:spcPts val="0"/>
              </a:spcBef>
              <a:buClr>
                <a:schemeClr val="lt1"/>
              </a:buClr>
              <a:buSzPct val="100000"/>
              <a:defRPr sz="3600">
                <a:solidFill>
                  <a:schemeClr val="lt1"/>
                </a:solidFill>
              </a:defRPr>
            </a:lvl9pPr>
          </a:lstStyle>
          <a:p>
            <a:endParaRPr/>
          </a:p>
        </p:txBody>
      </p:sp>
      <p:sp>
        <p:nvSpPr>
          <p:cNvPr id="18" name="Shape 1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cxnSp>
        <p:nvCxnSpPr>
          <p:cNvPr id="20" name="Shape 20"/>
          <p:cNvCxnSpPr/>
          <p:nvPr/>
        </p:nvCxnSpPr>
        <p:spPr>
          <a:xfrm>
            <a:off x="429200" y="1275577"/>
            <a:ext cx="614099" cy="0"/>
          </a:xfrm>
          <a:prstGeom prst="straightConnector1">
            <a:avLst/>
          </a:prstGeom>
          <a:noFill/>
          <a:ln w="19050" cap="flat" cmpd="sng">
            <a:solidFill>
              <a:schemeClr val="dk2"/>
            </a:solidFill>
            <a:prstDash val="lgDash"/>
            <a:round/>
            <a:headEnd type="none" w="med" len="med"/>
            <a:tailEnd type="none" w="med" len="med"/>
          </a:ln>
        </p:spPr>
      </p:cxnSp>
      <p:sp>
        <p:nvSpPr>
          <p:cNvPr id="21" name="Shape 21"/>
          <p:cNvSpPr txBox="1">
            <a:spLocks noGrp="1"/>
          </p:cNvSpPr>
          <p:nvPr>
            <p:ph type="title"/>
          </p:nvPr>
        </p:nvSpPr>
        <p:spPr>
          <a:xfrm>
            <a:off x="311700" y="372500"/>
            <a:ext cx="8520599" cy="7334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468825"/>
            <a:ext cx="8520599" cy="30999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cxnSp>
        <p:nvCxnSpPr>
          <p:cNvPr id="25" name="Shape 25"/>
          <p:cNvCxnSpPr/>
          <p:nvPr/>
        </p:nvCxnSpPr>
        <p:spPr>
          <a:xfrm>
            <a:off x="429200" y="1275577"/>
            <a:ext cx="614099" cy="0"/>
          </a:xfrm>
          <a:prstGeom prst="straightConnector1">
            <a:avLst/>
          </a:prstGeom>
          <a:noFill/>
          <a:ln w="19050" cap="flat" cmpd="sng">
            <a:solidFill>
              <a:schemeClr val="dk2"/>
            </a:solidFill>
            <a:prstDash val="lgDash"/>
            <a:round/>
            <a:headEnd type="none" w="med" len="med"/>
            <a:tailEnd type="none" w="med" len="med"/>
          </a:ln>
        </p:spPr>
      </p:cxnSp>
      <p:sp>
        <p:nvSpPr>
          <p:cNvPr id="26" name="Shape 26"/>
          <p:cNvSpPr txBox="1">
            <a:spLocks noGrp="1"/>
          </p:cNvSpPr>
          <p:nvPr>
            <p:ph type="title"/>
          </p:nvPr>
        </p:nvSpPr>
        <p:spPr>
          <a:xfrm>
            <a:off x="311700" y="372500"/>
            <a:ext cx="8520599" cy="7334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body" idx="1"/>
          </p:nvPr>
        </p:nvSpPr>
        <p:spPr>
          <a:xfrm>
            <a:off x="311700" y="1468825"/>
            <a:ext cx="3999899" cy="3099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body" idx="2"/>
          </p:nvPr>
        </p:nvSpPr>
        <p:spPr>
          <a:xfrm>
            <a:off x="4832400" y="1468825"/>
            <a:ext cx="3999899" cy="3099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372500"/>
            <a:ext cx="8520599" cy="7334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3"/>
        <p:cNvGrpSpPr/>
        <p:nvPr/>
      </p:nvGrpSpPr>
      <p:grpSpPr>
        <a:xfrm>
          <a:off x="0" y="0"/>
          <a:ext cx="0" cy="0"/>
          <a:chOff x="0" y="0"/>
          <a:chExt cx="0" cy="0"/>
        </a:xfrm>
      </p:grpSpPr>
      <p:cxnSp>
        <p:nvCxnSpPr>
          <p:cNvPr id="34" name="Shape 34"/>
          <p:cNvCxnSpPr/>
          <p:nvPr/>
        </p:nvCxnSpPr>
        <p:spPr>
          <a:xfrm>
            <a:off x="418675" y="1457787"/>
            <a:ext cx="614099" cy="0"/>
          </a:xfrm>
          <a:prstGeom prst="straightConnector1">
            <a:avLst/>
          </a:prstGeom>
          <a:noFill/>
          <a:ln w="19050" cap="flat" cmpd="sng">
            <a:solidFill>
              <a:schemeClr val="dk2"/>
            </a:solidFill>
            <a:prstDash val="lgDash"/>
            <a:round/>
            <a:headEnd type="none" w="med" len="med"/>
            <a:tailEnd type="none" w="med" len="med"/>
          </a:ln>
        </p:spPr>
      </p:cxnSp>
      <p:sp>
        <p:nvSpPr>
          <p:cNvPr id="35" name="Shape 35"/>
          <p:cNvSpPr txBox="1">
            <a:spLocks noGrp="1"/>
          </p:cNvSpPr>
          <p:nvPr>
            <p:ph type="title"/>
          </p:nvPr>
        </p:nvSpPr>
        <p:spPr>
          <a:xfrm>
            <a:off x="311700" y="6318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6" name="Shape 36"/>
          <p:cNvSpPr txBox="1">
            <a:spLocks noGrp="1"/>
          </p:cNvSpPr>
          <p:nvPr>
            <p:ph type="body" idx="1"/>
          </p:nvPr>
        </p:nvSpPr>
        <p:spPr>
          <a:xfrm>
            <a:off x="311700" y="1618203"/>
            <a:ext cx="2807999" cy="29508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7" name="Shape 3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90250" y="528900"/>
            <a:ext cx="5678099" cy="4085699"/>
          </a:xfrm>
          <a:prstGeom prst="rect">
            <a:avLst/>
          </a:prstGeom>
        </p:spPr>
        <p:txBody>
          <a:bodyPr lIns="91425" tIns="91425" rIns="91425" bIns="91425" anchor="ctr" anchorCtr="0"/>
          <a:lstStyle>
            <a:lvl1pPr lvl="0">
              <a:spcBef>
                <a:spcPts val="0"/>
              </a:spcBef>
              <a:buClr>
                <a:schemeClr val="lt1"/>
              </a:buClr>
              <a:buSzPct val="100000"/>
              <a:defRPr sz="5400">
                <a:solidFill>
                  <a:schemeClr val="lt1"/>
                </a:solidFill>
              </a:defRPr>
            </a:lvl1pPr>
            <a:lvl2pPr lvl="1">
              <a:spcBef>
                <a:spcPts val="0"/>
              </a:spcBef>
              <a:buClr>
                <a:schemeClr val="lt1"/>
              </a:buClr>
              <a:buSzPct val="100000"/>
              <a:defRPr sz="5400">
                <a:solidFill>
                  <a:schemeClr val="lt1"/>
                </a:solidFill>
              </a:defRPr>
            </a:lvl2pPr>
            <a:lvl3pPr lvl="2">
              <a:spcBef>
                <a:spcPts val="0"/>
              </a:spcBef>
              <a:buClr>
                <a:schemeClr val="lt1"/>
              </a:buClr>
              <a:buSzPct val="100000"/>
              <a:defRPr sz="5400">
                <a:solidFill>
                  <a:schemeClr val="lt1"/>
                </a:solidFill>
              </a:defRPr>
            </a:lvl3pPr>
            <a:lvl4pPr lvl="3">
              <a:spcBef>
                <a:spcPts val="0"/>
              </a:spcBef>
              <a:buClr>
                <a:schemeClr val="lt1"/>
              </a:buClr>
              <a:buSzPct val="100000"/>
              <a:defRPr sz="5400">
                <a:solidFill>
                  <a:schemeClr val="lt1"/>
                </a:solidFill>
              </a:defRPr>
            </a:lvl4pPr>
            <a:lvl5pPr lvl="4">
              <a:spcBef>
                <a:spcPts val="0"/>
              </a:spcBef>
              <a:buClr>
                <a:schemeClr val="lt1"/>
              </a:buClr>
              <a:buSzPct val="100000"/>
              <a:defRPr sz="5400">
                <a:solidFill>
                  <a:schemeClr val="lt1"/>
                </a:solidFill>
              </a:defRPr>
            </a:lvl5pPr>
            <a:lvl6pPr lvl="5">
              <a:spcBef>
                <a:spcPts val="0"/>
              </a:spcBef>
              <a:buClr>
                <a:schemeClr val="lt1"/>
              </a:buClr>
              <a:buSzPct val="100000"/>
              <a:defRPr sz="5400">
                <a:solidFill>
                  <a:schemeClr val="lt1"/>
                </a:solidFill>
              </a:defRPr>
            </a:lvl6pPr>
            <a:lvl7pPr lvl="6">
              <a:spcBef>
                <a:spcPts val="0"/>
              </a:spcBef>
              <a:buClr>
                <a:schemeClr val="lt1"/>
              </a:buClr>
              <a:buSzPct val="100000"/>
              <a:defRPr sz="5400">
                <a:solidFill>
                  <a:schemeClr val="lt1"/>
                </a:solidFill>
              </a:defRPr>
            </a:lvl7pPr>
            <a:lvl8pPr lvl="7">
              <a:spcBef>
                <a:spcPts val="0"/>
              </a:spcBef>
              <a:buClr>
                <a:schemeClr val="lt1"/>
              </a:buClr>
              <a:buSzPct val="100000"/>
              <a:defRPr sz="5400">
                <a:solidFill>
                  <a:schemeClr val="lt1"/>
                </a:solidFill>
              </a:defRPr>
            </a:lvl8pPr>
            <a:lvl9pPr lvl="8">
              <a:spcBef>
                <a:spcPts val="0"/>
              </a:spcBef>
              <a:buClr>
                <a:schemeClr val="lt1"/>
              </a:buClr>
              <a:buSzPct val="100000"/>
              <a:defRPr sz="5400">
                <a:solidFill>
                  <a:schemeClr val="lt1"/>
                </a:solidFill>
              </a:defRPr>
            </a:lvl9pPr>
          </a:lstStyle>
          <a:p>
            <a:endParaRPr/>
          </a:p>
        </p:txBody>
      </p:sp>
      <p:sp>
        <p:nvSpPr>
          <p:cNvPr id="40" name="Shape 4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bg>
      <p:bgPr>
        <a:solidFill>
          <a:schemeClr val="dk1"/>
        </a:solidFill>
        <a:effectLst/>
      </p:bgPr>
    </p:bg>
    <p:spTree>
      <p:nvGrpSpPr>
        <p:cNvPr id="1" name="Shape 41"/>
        <p:cNvGrpSpPr/>
        <p:nvPr/>
      </p:nvGrpSpPr>
      <p:grpSpPr>
        <a:xfrm>
          <a:off x="0" y="0"/>
          <a:ext cx="0" cy="0"/>
          <a:chOff x="0" y="0"/>
          <a:chExt cx="0" cy="0"/>
        </a:xfrm>
      </p:grpSpPr>
      <p:sp>
        <p:nvSpPr>
          <p:cNvPr id="42" name="Shape 42"/>
          <p:cNvSpPr/>
          <p:nvPr/>
        </p:nvSpPr>
        <p:spPr>
          <a:xfrm>
            <a:off x="4572000" y="175"/>
            <a:ext cx="4572000" cy="5143499"/>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cxnSp>
        <p:nvCxnSpPr>
          <p:cNvPr id="43" name="Shape 43"/>
          <p:cNvCxnSpPr/>
          <p:nvPr/>
        </p:nvCxnSpPr>
        <p:spPr>
          <a:xfrm>
            <a:off x="5029675" y="4495500"/>
            <a:ext cx="577199" cy="0"/>
          </a:xfrm>
          <a:prstGeom prst="straightConnector1">
            <a:avLst/>
          </a:prstGeom>
          <a:noFill/>
          <a:ln w="19050" cap="flat" cmpd="sng">
            <a:solidFill>
              <a:schemeClr val="dk1"/>
            </a:solidFill>
            <a:prstDash val="lgDash"/>
            <a:round/>
            <a:headEnd type="none" w="med" len="med"/>
            <a:tailEnd type="none" w="med" len="med"/>
          </a:ln>
        </p:spPr>
      </p:cxnSp>
      <p:sp>
        <p:nvSpPr>
          <p:cNvPr id="44" name="Shape 44"/>
          <p:cNvSpPr txBox="1">
            <a:spLocks noGrp="1"/>
          </p:cNvSpPr>
          <p:nvPr>
            <p:ph type="title"/>
          </p:nvPr>
        </p:nvSpPr>
        <p:spPr>
          <a:xfrm>
            <a:off x="265500" y="1078750"/>
            <a:ext cx="4045199" cy="1789200"/>
          </a:xfrm>
          <a:prstGeom prst="rect">
            <a:avLst/>
          </a:prstGeom>
        </p:spPr>
        <p:txBody>
          <a:bodyPr lIns="91425" tIns="91425" rIns="91425" bIns="91425" anchor="b" anchorCtr="0"/>
          <a:lstStyle>
            <a:lvl1pPr lvl="0" algn="ctr">
              <a:spcBef>
                <a:spcPts val="0"/>
              </a:spcBef>
              <a:buClr>
                <a:schemeClr val="lt1"/>
              </a:buClr>
              <a:buSzPct val="100000"/>
              <a:defRPr sz="4600">
                <a:solidFill>
                  <a:schemeClr val="lt1"/>
                </a:solidFill>
              </a:defRPr>
            </a:lvl1pPr>
            <a:lvl2pPr lvl="1" algn="ctr">
              <a:spcBef>
                <a:spcPts val="0"/>
              </a:spcBef>
              <a:buClr>
                <a:schemeClr val="lt1"/>
              </a:buClr>
              <a:buSzPct val="100000"/>
              <a:defRPr sz="4600">
                <a:solidFill>
                  <a:schemeClr val="lt1"/>
                </a:solidFill>
              </a:defRPr>
            </a:lvl2pPr>
            <a:lvl3pPr lvl="2" algn="ctr">
              <a:spcBef>
                <a:spcPts val="0"/>
              </a:spcBef>
              <a:buClr>
                <a:schemeClr val="lt1"/>
              </a:buClr>
              <a:buSzPct val="100000"/>
              <a:defRPr sz="4600">
                <a:solidFill>
                  <a:schemeClr val="lt1"/>
                </a:solidFill>
              </a:defRPr>
            </a:lvl3pPr>
            <a:lvl4pPr lvl="3" algn="ctr">
              <a:spcBef>
                <a:spcPts val="0"/>
              </a:spcBef>
              <a:buClr>
                <a:schemeClr val="lt1"/>
              </a:buClr>
              <a:buSzPct val="100000"/>
              <a:defRPr sz="4600">
                <a:solidFill>
                  <a:schemeClr val="lt1"/>
                </a:solidFill>
              </a:defRPr>
            </a:lvl4pPr>
            <a:lvl5pPr lvl="4" algn="ctr">
              <a:spcBef>
                <a:spcPts val="0"/>
              </a:spcBef>
              <a:buClr>
                <a:schemeClr val="lt1"/>
              </a:buClr>
              <a:buSzPct val="100000"/>
              <a:defRPr sz="4600">
                <a:solidFill>
                  <a:schemeClr val="lt1"/>
                </a:solidFill>
              </a:defRPr>
            </a:lvl5pPr>
            <a:lvl6pPr lvl="5" algn="ctr">
              <a:spcBef>
                <a:spcPts val="0"/>
              </a:spcBef>
              <a:buClr>
                <a:schemeClr val="lt1"/>
              </a:buClr>
              <a:buSzPct val="100000"/>
              <a:defRPr sz="4600">
                <a:solidFill>
                  <a:schemeClr val="lt1"/>
                </a:solidFill>
              </a:defRPr>
            </a:lvl6pPr>
            <a:lvl7pPr lvl="6" algn="ctr">
              <a:spcBef>
                <a:spcPts val="0"/>
              </a:spcBef>
              <a:buClr>
                <a:schemeClr val="lt1"/>
              </a:buClr>
              <a:buSzPct val="100000"/>
              <a:defRPr sz="4600">
                <a:solidFill>
                  <a:schemeClr val="lt1"/>
                </a:solidFill>
              </a:defRPr>
            </a:lvl7pPr>
            <a:lvl8pPr lvl="7" algn="ctr">
              <a:spcBef>
                <a:spcPts val="0"/>
              </a:spcBef>
              <a:buClr>
                <a:schemeClr val="lt1"/>
              </a:buClr>
              <a:buSzPct val="100000"/>
              <a:defRPr sz="4600">
                <a:solidFill>
                  <a:schemeClr val="lt1"/>
                </a:solidFill>
              </a:defRPr>
            </a:lvl8pPr>
            <a:lvl9pPr lvl="8" algn="ctr">
              <a:spcBef>
                <a:spcPts val="0"/>
              </a:spcBef>
              <a:buClr>
                <a:schemeClr val="lt1"/>
              </a:buClr>
              <a:buSzPct val="100000"/>
              <a:defRPr sz="4600">
                <a:solidFill>
                  <a:schemeClr val="lt1"/>
                </a:solidFill>
              </a:defRPr>
            </a:lvl9pPr>
          </a:lstStyle>
          <a:p>
            <a:endParaRPr/>
          </a:p>
        </p:txBody>
      </p:sp>
      <p:sp>
        <p:nvSpPr>
          <p:cNvPr id="45" name="Shape 45"/>
          <p:cNvSpPr txBox="1">
            <a:spLocks noGrp="1"/>
          </p:cNvSpPr>
          <p:nvPr>
            <p:ph type="subTitle" idx="1"/>
          </p:nvPr>
        </p:nvSpPr>
        <p:spPr>
          <a:xfrm>
            <a:off x="265500" y="2921400"/>
            <a:ext cx="4045199" cy="1345500"/>
          </a:xfrm>
          <a:prstGeom prst="rect">
            <a:avLst/>
          </a:prstGeom>
        </p:spPr>
        <p:txBody>
          <a:bodyPr lIns="91425" tIns="91425" rIns="91425" bIns="91425" anchor="t" anchorCtr="0"/>
          <a:lstStyle>
            <a:lvl1pPr lvl="0" algn="ctr">
              <a:lnSpc>
                <a:spcPct val="100000"/>
              </a:lnSpc>
              <a:spcBef>
                <a:spcPts val="0"/>
              </a:spcBef>
              <a:spcAft>
                <a:spcPts val="0"/>
              </a:spcAft>
              <a:buClr>
                <a:schemeClr val="lt1"/>
              </a:buClr>
              <a:buSzPct val="100000"/>
              <a:buNone/>
              <a:defRPr sz="1900">
                <a:solidFill>
                  <a:schemeClr val="lt1"/>
                </a:solidFill>
              </a:defRPr>
            </a:lvl1pPr>
            <a:lvl2pPr lvl="1" algn="ctr">
              <a:lnSpc>
                <a:spcPct val="100000"/>
              </a:lnSpc>
              <a:spcBef>
                <a:spcPts val="0"/>
              </a:spcBef>
              <a:spcAft>
                <a:spcPts val="0"/>
              </a:spcAft>
              <a:buClr>
                <a:schemeClr val="lt1"/>
              </a:buClr>
              <a:buSzPct val="100000"/>
              <a:buNone/>
              <a:defRPr sz="1900">
                <a:solidFill>
                  <a:schemeClr val="lt1"/>
                </a:solidFill>
              </a:defRPr>
            </a:lvl2pPr>
            <a:lvl3pPr lvl="2" algn="ctr">
              <a:lnSpc>
                <a:spcPct val="100000"/>
              </a:lnSpc>
              <a:spcBef>
                <a:spcPts val="0"/>
              </a:spcBef>
              <a:spcAft>
                <a:spcPts val="0"/>
              </a:spcAft>
              <a:buClr>
                <a:schemeClr val="lt1"/>
              </a:buClr>
              <a:buSzPct val="100000"/>
              <a:buNone/>
              <a:defRPr sz="1900">
                <a:solidFill>
                  <a:schemeClr val="lt1"/>
                </a:solidFill>
              </a:defRPr>
            </a:lvl3pPr>
            <a:lvl4pPr lvl="3" algn="ctr">
              <a:lnSpc>
                <a:spcPct val="100000"/>
              </a:lnSpc>
              <a:spcBef>
                <a:spcPts val="0"/>
              </a:spcBef>
              <a:spcAft>
                <a:spcPts val="0"/>
              </a:spcAft>
              <a:buClr>
                <a:schemeClr val="lt1"/>
              </a:buClr>
              <a:buSzPct val="100000"/>
              <a:buNone/>
              <a:defRPr sz="1900">
                <a:solidFill>
                  <a:schemeClr val="lt1"/>
                </a:solidFill>
              </a:defRPr>
            </a:lvl4pPr>
            <a:lvl5pPr lvl="4" algn="ctr">
              <a:lnSpc>
                <a:spcPct val="100000"/>
              </a:lnSpc>
              <a:spcBef>
                <a:spcPts val="0"/>
              </a:spcBef>
              <a:spcAft>
                <a:spcPts val="0"/>
              </a:spcAft>
              <a:buClr>
                <a:schemeClr val="lt1"/>
              </a:buClr>
              <a:buSzPct val="100000"/>
              <a:buNone/>
              <a:defRPr sz="1900">
                <a:solidFill>
                  <a:schemeClr val="lt1"/>
                </a:solidFill>
              </a:defRPr>
            </a:lvl5pPr>
            <a:lvl6pPr lvl="5" algn="ctr">
              <a:lnSpc>
                <a:spcPct val="100000"/>
              </a:lnSpc>
              <a:spcBef>
                <a:spcPts val="0"/>
              </a:spcBef>
              <a:spcAft>
                <a:spcPts val="0"/>
              </a:spcAft>
              <a:buClr>
                <a:schemeClr val="lt1"/>
              </a:buClr>
              <a:buSzPct val="100000"/>
              <a:buNone/>
              <a:defRPr sz="1900">
                <a:solidFill>
                  <a:schemeClr val="lt1"/>
                </a:solidFill>
              </a:defRPr>
            </a:lvl6pPr>
            <a:lvl7pPr lvl="6" algn="ctr">
              <a:lnSpc>
                <a:spcPct val="100000"/>
              </a:lnSpc>
              <a:spcBef>
                <a:spcPts val="0"/>
              </a:spcBef>
              <a:spcAft>
                <a:spcPts val="0"/>
              </a:spcAft>
              <a:buClr>
                <a:schemeClr val="lt1"/>
              </a:buClr>
              <a:buSzPct val="100000"/>
              <a:buNone/>
              <a:defRPr sz="1900">
                <a:solidFill>
                  <a:schemeClr val="lt1"/>
                </a:solidFill>
              </a:defRPr>
            </a:lvl7pPr>
            <a:lvl8pPr lvl="7" algn="ctr">
              <a:lnSpc>
                <a:spcPct val="100000"/>
              </a:lnSpc>
              <a:spcBef>
                <a:spcPts val="0"/>
              </a:spcBef>
              <a:spcAft>
                <a:spcPts val="0"/>
              </a:spcAft>
              <a:buClr>
                <a:schemeClr val="lt1"/>
              </a:buClr>
              <a:buSzPct val="100000"/>
              <a:buNone/>
              <a:defRPr sz="1900">
                <a:solidFill>
                  <a:schemeClr val="lt1"/>
                </a:solidFill>
              </a:defRPr>
            </a:lvl8pPr>
            <a:lvl9pPr lvl="8" algn="ctr">
              <a:lnSpc>
                <a:spcPct val="100000"/>
              </a:lnSpc>
              <a:spcBef>
                <a:spcPts val="0"/>
              </a:spcBef>
              <a:spcAft>
                <a:spcPts val="0"/>
              </a:spcAft>
              <a:buClr>
                <a:schemeClr val="lt1"/>
              </a:buClr>
              <a:buSzPct val="100000"/>
              <a:buNone/>
              <a:defRPr sz="1900">
                <a:solidFill>
                  <a:schemeClr val="lt1"/>
                </a:solidFill>
              </a:defRPr>
            </a:lvl9pPr>
          </a:lstStyle>
          <a:p>
            <a:endParaRPr/>
          </a:p>
        </p:txBody>
      </p:sp>
      <p:sp>
        <p:nvSpPr>
          <p:cNvPr id="46" name="Shape 46"/>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7" name="Shape 4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SzPct val="100000"/>
              <a:buFont typeface="Oswald"/>
              <a:buNone/>
              <a:defRPr sz="2100">
                <a:latin typeface="Oswald"/>
                <a:ea typeface="Oswald"/>
                <a:cs typeface="Oswald"/>
                <a:sym typeface="Oswald"/>
              </a:defRPr>
            </a:lvl1pPr>
          </a:lstStyle>
          <a:p>
            <a:endParaRPr/>
          </a:p>
        </p:txBody>
      </p:sp>
      <p:sp>
        <p:nvSpPr>
          <p:cNvPr id="50" name="Shape 5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72500"/>
            <a:ext cx="8520599" cy="733499"/>
          </a:xfrm>
          <a:prstGeom prst="rect">
            <a:avLst/>
          </a:prstGeom>
          <a:noFill/>
          <a:ln>
            <a:noFill/>
          </a:ln>
        </p:spPr>
        <p:txBody>
          <a:bodyPr lIns="91425" tIns="91425" rIns="91425" bIns="91425" anchor="b" anchorCtr="0"/>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468825"/>
            <a:ext cx="8520599" cy="30999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Source Code Pro"/>
                <a:ea typeface="Source Code Pro"/>
                <a:cs typeface="Source Code Pro"/>
                <a:sym typeface="Source Code Pro"/>
              </a:rPr>
              <a:t>‹#›</a:t>
            </a:fld>
            <a:endParaRPr lang="en" sz="1000">
              <a:solidFill>
                <a:schemeClr val="dk2"/>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411175" y="644300"/>
            <a:ext cx="8282399" cy="2109000"/>
          </a:xfrm>
          <a:prstGeom prst="rect">
            <a:avLst/>
          </a:prstGeom>
        </p:spPr>
        <p:txBody>
          <a:bodyPr lIns="91425" tIns="91425" rIns="91425" bIns="91425" anchor="b" anchorCtr="0">
            <a:noAutofit/>
          </a:bodyPr>
          <a:lstStyle/>
          <a:p>
            <a:pPr lvl="0">
              <a:spcBef>
                <a:spcPts val="0"/>
              </a:spcBef>
              <a:buNone/>
            </a:pPr>
            <a:r>
              <a:rPr lang="en"/>
              <a:t>5 Love Langauges</a:t>
            </a:r>
          </a:p>
        </p:txBody>
      </p:sp>
      <p:sp>
        <p:nvSpPr>
          <p:cNvPr id="63" name="Shape 63"/>
          <p:cNvSpPr txBox="1">
            <a:spLocks noGrp="1"/>
          </p:cNvSpPr>
          <p:nvPr>
            <p:ph type="subTitle" idx="1"/>
          </p:nvPr>
        </p:nvSpPr>
        <p:spPr>
          <a:xfrm>
            <a:off x="411175" y="3398250"/>
            <a:ext cx="8282399" cy="1260599"/>
          </a:xfrm>
          <a:prstGeom prst="rect">
            <a:avLst/>
          </a:prstGeom>
        </p:spPr>
        <p:txBody>
          <a:bodyPr lIns="91425" tIns="91425" rIns="91425" bIns="91425" anchor="ctr" anchorCtr="0">
            <a:noAutofit/>
          </a:bodyPr>
          <a:lstStyle/>
          <a:p>
            <a:pPr lvl="0">
              <a:spcBef>
                <a:spcPts val="0"/>
              </a:spcBef>
              <a:buNone/>
            </a:pP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p:nvPr/>
        </p:nvSpPr>
        <p:spPr>
          <a:xfrm>
            <a:off x="403650" y="341550"/>
            <a:ext cx="8523000" cy="4548599"/>
          </a:xfrm>
          <a:prstGeom prst="rect">
            <a:avLst/>
          </a:prstGeom>
          <a:noFill/>
          <a:ln>
            <a:noFill/>
          </a:ln>
        </p:spPr>
        <p:txBody>
          <a:bodyPr lIns="91425" tIns="91425" rIns="91425" bIns="91425" anchor="t" anchorCtr="0">
            <a:noAutofit/>
          </a:bodyPr>
          <a:lstStyle/>
          <a:p>
            <a:pPr marL="457200" lvl="0" indent="-457200" rtl="0">
              <a:spcBef>
                <a:spcPts val="0"/>
              </a:spcBef>
              <a:buSzPct val="100000"/>
              <a:buFont typeface="Impact"/>
              <a:buChar char="●"/>
            </a:pPr>
            <a:r>
              <a:rPr lang="en" sz="3600">
                <a:latin typeface="Impact"/>
                <a:ea typeface="Impact"/>
                <a:cs typeface="Impact"/>
                <a:sym typeface="Impact"/>
              </a:rPr>
              <a:t>There are 5 basic love languages</a:t>
            </a:r>
          </a:p>
          <a:p>
            <a:pPr marL="914400" lvl="1" indent="-419100" rtl="0">
              <a:spcBef>
                <a:spcPts val="0"/>
              </a:spcBef>
              <a:buSzPct val="100000"/>
              <a:buFont typeface="Comfortaa"/>
              <a:buChar char="○"/>
            </a:pPr>
            <a:r>
              <a:rPr lang="en" sz="3000">
                <a:latin typeface="Comfortaa"/>
                <a:ea typeface="Comfortaa"/>
                <a:cs typeface="Comfortaa"/>
                <a:sym typeface="Comfortaa"/>
              </a:rPr>
              <a:t>Physical Touch</a:t>
            </a:r>
          </a:p>
          <a:p>
            <a:pPr marL="914400" lvl="1" indent="-419100" rtl="0">
              <a:spcBef>
                <a:spcPts val="0"/>
              </a:spcBef>
              <a:buSzPct val="100000"/>
              <a:buFont typeface="Comfortaa"/>
              <a:buChar char="○"/>
            </a:pPr>
            <a:r>
              <a:rPr lang="en" sz="3000">
                <a:latin typeface="Comfortaa"/>
                <a:ea typeface="Comfortaa"/>
                <a:cs typeface="Comfortaa"/>
                <a:sym typeface="Comfortaa"/>
              </a:rPr>
              <a:t>Receiving Gifts</a:t>
            </a:r>
          </a:p>
          <a:p>
            <a:pPr marL="914400" lvl="1" indent="-419100" rtl="0">
              <a:spcBef>
                <a:spcPts val="0"/>
              </a:spcBef>
              <a:buSzPct val="100000"/>
              <a:buFont typeface="Comfortaa"/>
              <a:buChar char="○"/>
            </a:pPr>
            <a:r>
              <a:rPr lang="en" sz="3000">
                <a:latin typeface="Comfortaa"/>
                <a:ea typeface="Comfortaa"/>
                <a:cs typeface="Comfortaa"/>
                <a:sym typeface="Comfortaa"/>
              </a:rPr>
              <a:t>Acts of Service</a:t>
            </a:r>
          </a:p>
          <a:p>
            <a:pPr marL="914400" lvl="1" indent="-419100" rtl="0">
              <a:spcBef>
                <a:spcPts val="0"/>
              </a:spcBef>
              <a:buSzPct val="100000"/>
              <a:buFont typeface="Comfortaa"/>
              <a:buChar char="○"/>
            </a:pPr>
            <a:r>
              <a:rPr lang="en" sz="3000">
                <a:latin typeface="Comfortaa"/>
                <a:ea typeface="Comfortaa"/>
                <a:cs typeface="Comfortaa"/>
                <a:sym typeface="Comfortaa"/>
              </a:rPr>
              <a:t>Words of Affirmation</a:t>
            </a:r>
          </a:p>
          <a:p>
            <a:pPr marL="914400" lvl="1" indent="-419100" rtl="0">
              <a:spcBef>
                <a:spcPts val="0"/>
              </a:spcBef>
              <a:buSzPct val="100000"/>
              <a:buFont typeface="Comfortaa"/>
              <a:buChar char="○"/>
            </a:pPr>
            <a:r>
              <a:rPr lang="en" sz="3000">
                <a:latin typeface="Comfortaa"/>
                <a:ea typeface="Comfortaa"/>
                <a:cs typeface="Comfortaa"/>
                <a:sym typeface="Comfortaa"/>
              </a:rPr>
              <a:t>Quality Time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a:spcBef>
                <a:spcPts val="0"/>
              </a:spcBef>
              <a:buNone/>
            </a:pPr>
            <a:r>
              <a:rPr lang="en"/>
              <a:t>Physical Touch</a:t>
            </a:r>
          </a:p>
        </p:txBody>
      </p:sp>
      <p:sp>
        <p:nvSpPr>
          <p:cNvPr id="74" name="Shape 74"/>
          <p:cNvSpPr txBox="1">
            <a:spLocks noGrp="1"/>
          </p:cNvSpPr>
          <p:nvPr>
            <p:ph type="body" idx="1"/>
          </p:nvPr>
        </p:nvSpPr>
        <p:spPr>
          <a:xfrm>
            <a:off x="311700" y="1468825"/>
            <a:ext cx="5463600" cy="3099900"/>
          </a:xfrm>
          <a:prstGeom prst="rect">
            <a:avLst/>
          </a:prstGeom>
        </p:spPr>
        <p:txBody>
          <a:bodyPr lIns="91425" tIns="91425" rIns="91425" bIns="91425" anchor="t" anchorCtr="0">
            <a:noAutofit/>
          </a:bodyPr>
          <a:lstStyle/>
          <a:p>
            <a:pPr marL="457200" lvl="0" indent="-317500" rtl="0">
              <a:spcBef>
                <a:spcPts val="0"/>
              </a:spcBef>
              <a:spcAft>
                <a:spcPts val="0"/>
              </a:spcAft>
              <a:buClr>
                <a:srgbClr val="000000"/>
              </a:buClr>
              <a:buSzPct val="100000"/>
              <a:buFont typeface="Comfortaa"/>
            </a:pPr>
            <a:r>
              <a:rPr lang="en" sz="1400" b="1">
                <a:solidFill>
                  <a:srgbClr val="000000"/>
                </a:solidFill>
                <a:highlight>
                  <a:srgbClr val="FDFDFD"/>
                </a:highlight>
                <a:latin typeface="Comfortaa"/>
                <a:ea typeface="Comfortaa"/>
                <a:cs typeface="Comfortaa"/>
                <a:sym typeface="Comfortaa"/>
              </a:rPr>
              <a:t>Not related to sexual intimacy</a:t>
            </a:r>
          </a:p>
          <a:p>
            <a:pPr marL="457200" lvl="0" indent="-317500" rtl="0">
              <a:spcBef>
                <a:spcPts val="0"/>
              </a:spcBef>
              <a:spcAft>
                <a:spcPts val="0"/>
              </a:spcAft>
              <a:buClr>
                <a:srgbClr val="000000"/>
              </a:buClr>
              <a:buSzPct val="100000"/>
              <a:buFont typeface="Comfortaa"/>
              <a:buChar char="●"/>
            </a:pPr>
            <a:r>
              <a:rPr lang="en" sz="1400" b="1">
                <a:solidFill>
                  <a:srgbClr val="000000"/>
                </a:solidFill>
                <a:highlight>
                  <a:srgbClr val="FDFDFD"/>
                </a:highlight>
                <a:latin typeface="Comfortaa"/>
                <a:ea typeface="Comfortaa"/>
                <a:cs typeface="Comfortaa"/>
                <a:sym typeface="Comfortaa"/>
              </a:rPr>
              <a:t>A person whose primary language is Physical Touch is, not surprisingly, very touchy.</a:t>
            </a:r>
          </a:p>
          <a:p>
            <a:pPr marL="457200" lvl="0" indent="-317500" rtl="0">
              <a:spcBef>
                <a:spcPts val="0"/>
              </a:spcBef>
              <a:spcAft>
                <a:spcPts val="0"/>
              </a:spcAft>
              <a:buClr>
                <a:srgbClr val="000000"/>
              </a:buClr>
              <a:buSzPct val="100000"/>
              <a:buFont typeface="Comfortaa"/>
              <a:buChar char="●"/>
            </a:pPr>
            <a:r>
              <a:rPr lang="en" sz="1400" b="1">
                <a:solidFill>
                  <a:srgbClr val="000000"/>
                </a:solidFill>
                <a:highlight>
                  <a:srgbClr val="FDFDFD"/>
                </a:highlight>
                <a:latin typeface="Comfortaa"/>
                <a:ea typeface="Comfortaa"/>
                <a:cs typeface="Comfortaa"/>
                <a:sym typeface="Comfortaa"/>
              </a:rPr>
              <a:t>This can include hugs, pats on the back, and thoughtful touches on the arm - they can all be ways to show excitement, concern, care, and love.</a:t>
            </a:r>
          </a:p>
          <a:p>
            <a:pPr marL="457200" lvl="0" indent="-317500" rtl="0">
              <a:spcBef>
                <a:spcPts val="0"/>
              </a:spcBef>
              <a:spcAft>
                <a:spcPts val="0"/>
              </a:spcAft>
              <a:buClr>
                <a:srgbClr val="000000"/>
              </a:buClr>
              <a:buSzPct val="100000"/>
              <a:buFont typeface="Comfortaa"/>
              <a:buChar char="●"/>
            </a:pPr>
            <a:r>
              <a:rPr lang="en" sz="1400" b="1">
                <a:solidFill>
                  <a:srgbClr val="000000"/>
                </a:solidFill>
                <a:highlight>
                  <a:srgbClr val="FDFDFD"/>
                </a:highlight>
                <a:latin typeface="Comfortaa"/>
                <a:ea typeface="Comfortaa"/>
                <a:cs typeface="Comfortaa"/>
                <a:sym typeface="Comfortaa"/>
              </a:rPr>
              <a:t>Physical presence and accessibility are crucial, while neglect or abuse can be unforgivable and destructive.</a:t>
            </a:r>
          </a:p>
          <a:p>
            <a:pPr marL="457200" lvl="0" indent="-317500">
              <a:spcBef>
                <a:spcPts val="0"/>
              </a:spcBef>
              <a:spcAft>
                <a:spcPts val="0"/>
              </a:spcAft>
              <a:buClr>
                <a:srgbClr val="000000"/>
              </a:buClr>
              <a:buSzPct val="100000"/>
              <a:buFont typeface="Comfortaa"/>
              <a:buChar char="●"/>
            </a:pPr>
            <a:r>
              <a:rPr lang="en" sz="1400" b="1">
                <a:solidFill>
                  <a:srgbClr val="000000"/>
                </a:solidFill>
                <a:highlight>
                  <a:srgbClr val="FDFDFD"/>
                </a:highlight>
                <a:latin typeface="Comfortaa"/>
                <a:ea typeface="Comfortaa"/>
                <a:cs typeface="Comfortaa"/>
                <a:sym typeface="Comfortaa"/>
              </a:rPr>
              <a:t>Appropriate and timely touches communicate warmth, safety, and love to you.</a:t>
            </a:r>
          </a:p>
        </p:txBody>
      </p:sp>
      <p:pic>
        <p:nvPicPr>
          <p:cNvPr id="75" name="Shape 75"/>
          <p:cNvPicPr preferRelativeResize="0"/>
          <p:nvPr/>
        </p:nvPicPr>
        <p:blipFill>
          <a:blip r:embed="rId3">
            <a:alphaModFix/>
          </a:blip>
          <a:stretch>
            <a:fillRect/>
          </a:stretch>
        </p:blipFill>
        <p:spPr>
          <a:xfrm>
            <a:off x="5864025" y="667575"/>
            <a:ext cx="2968275" cy="438000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a:spcBef>
                <a:spcPts val="0"/>
              </a:spcBef>
              <a:buNone/>
            </a:pPr>
            <a:r>
              <a:rPr lang="en"/>
              <a:t>Receiving Gifts</a:t>
            </a:r>
          </a:p>
        </p:txBody>
      </p:sp>
      <p:sp>
        <p:nvSpPr>
          <p:cNvPr id="81" name="Shape 81"/>
          <p:cNvSpPr txBox="1">
            <a:spLocks noGrp="1"/>
          </p:cNvSpPr>
          <p:nvPr>
            <p:ph type="body" idx="1"/>
          </p:nvPr>
        </p:nvSpPr>
        <p:spPr>
          <a:xfrm>
            <a:off x="311700" y="1468825"/>
            <a:ext cx="5121899" cy="3099900"/>
          </a:xfrm>
          <a:prstGeom prst="rect">
            <a:avLst/>
          </a:prstGeom>
        </p:spPr>
        <p:txBody>
          <a:bodyPr lIns="91425" tIns="91425" rIns="91425" bIns="91425" anchor="t" anchorCtr="0">
            <a:noAutofit/>
          </a:bodyPr>
          <a:lstStyle/>
          <a:p>
            <a:pPr marL="457200" lvl="0" indent="-355600" rtl="0">
              <a:spcBef>
                <a:spcPts val="0"/>
              </a:spcBef>
              <a:buSzPct val="100000"/>
              <a:buFont typeface="Comfortaa"/>
            </a:pPr>
            <a:r>
              <a:rPr lang="en" sz="2000" b="1">
                <a:latin typeface="Comfortaa"/>
                <a:ea typeface="Comfortaa"/>
                <a:cs typeface="Comfortaa"/>
                <a:sym typeface="Comfortaa"/>
              </a:rPr>
              <a:t>If you have this as your primary love language you feel most loved when you receive gifts from a loved one.</a:t>
            </a:r>
          </a:p>
          <a:p>
            <a:pPr marL="457200" lvl="0" indent="-355600">
              <a:spcBef>
                <a:spcPts val="0"/>
              </a:spcBef>
              <a:buSzPct val="100000"/>
              <a:buFont typeface="Comfortaa"/>
            </a:pPr>
            <a:r>
              <a:rPr lang="en" sz="2000" b="1">
                <a:latin typeface="Comfortaa"/>
                <a:ea typeface="Comfortaa"/>
                <a:cs typeface="Comfortaa"/>
                <a:sym typeface="Comfortaa"/>
              </a:rPr>
              <a:t>The gifts don’t have to expensive or elaborate, it’s the thought that counts.</a:t>
            </a:r>
          </a:p>
        </p:txBody>
      </p:sp>
      <p:pic>
        <p:nvPicPr>
          <p:cNvPr id="82" name="Shape 82"/>
          <p:cNvPicPr preferRelativeResize="0"/>
          <p:nvPr/>
        </p:nvPicPr>
        <p:blipFill>
          <a:blip r:embed="rId3">
            <a:alphaModFix/>
          </a:blip>
          <a:stretch>
            <a:fillRect/>
          </a:stretch>
        </p:blipFill>
        <p:spPr>
          <a:xfrm>
            <a:off x="5663500" y="1106000"/>
            <a:ext cx="2983724" cy="3580475"/>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a:spcBef>
                <a:spcPts val="0"/>
              </a:spcBef>
              <a:buNone/>
            </a:pPr>
            <a:r>
              <a:rPr lang="en"/>
              <a:t>Acts of Service</a:t>
            </a:r>
          </a:p>
        </p:txBody>
      </p:sp>
      <p:sp>
        <p:nvSpPr>
          <p:cNvPr id="88" name="Shape 88"/>
          <p:cNvSpPr txBox="1">
            <a:spLocks noGrp="1"/>
          </p:cNvSpPr>
          <p:nvPr>
            <p:ph type="body" idx="1"/>
          </p:nvPr>
        </p:nvSpPr>
        <p:spPr>
          <a:xfrm>
            <a:off x="311700" y="1468825"/>
            <a:ext cx="5541000" cy="3099900"/>
          </a:xfrm>
          <a:prstGeom prst="rect">
            <a:avLst/>
          </a:prstGeom>
        </p:spPr>
        <p:txBody>
          <a:bodyPr lIns="91425" tIns="91425" rIns="91425" bIns="91425" anchor="t" anchorCtr="0">
            <a:noAutofit/>
          </a:bodyPr>
          <a:lstStyle/>
          <a:p>
            <a:pPr marL="457200" lvl="0" indent="-228600" rtl="0">
              <a:spcBef>
                <a:spcPts val="0"/>
              </a:spcBef>
              <a:spcAft>
                <a:spcPts val="0"/>
              </a:spcAft>
              <a:buClr>
                <a:srgbClr val="000000"/>
              </a:buClr>
              <a:buFont typeface="Comfortaa"/>
            </a:pPr>
            <a:r>
              <a:rPr lang="en">
                <a:solidFill>
                  <a:srgbClr val="000000"/>
                </a:solidFill>
                <a:latin typeface="Comfortaa"/>
                <a:ea typeface="Comfortaa"/>
                <a:cs typeface="Comfortaa"/>
                <a:sym typeface="Comfortaa"/>
              </a:rPr>
              <a:t>Actions speak louder than words</a:t>
            </a:r>
          </a:p>
          <a:p>
            <a:pPr marL="457200" lvl="0" indent="-330200" rtl="0">
              <a:spcBef>
                <a:spcPts val="0"/>
              </a:spcBef>
              <a:spcAft>
                <a:spcPts val="0"/>
              </a:spcAft>
              <a:buClr>
                <a:srgbClr val="000000"/>
              </a:buClr>
              <a:buSzPct val="100000"/>
              <a:buFont typeface="Comfortaa"/>
              <a:buChar char="●"/>
            </a:pPr>
            <a:r>
              <a:rPr lang="en" sz="1600">
                <a:solidFill>
                  <a:srgbClr val="000000"/>
                </a:solidFill>
                <a:latin typeface="Comfortaa"/>
                <a:ea typeface="Comfortaa"/>
                <a:cs typeface="Comfortaa"/>
                <a:sym typeface="Comfortaa"/>
              </a:rPr>
              <a:t>Those with this love language feel most loved when another helps with some kind of task, whether it is as simple as their loved one doing the dishes or helping to feed the hungry.</a:t>
            </a:r>
          </a:p>
          <a:p>
            <a:pPr marL="457200" lvl="0" indent="-330200">
              <a:spcBef>
                <a:spcPts val="0"/>
              </a:spcBef>
              <a:spcAft>
                <a:spcPts val="0"/>
              </a:spcAft>
              <a:buClr>
                <a:srgbClr val="000000"/>
              </a:buClr>
              <a:buSzPct val="100000"/>
              <a:buFont typeface="Comfortaa"/>
              <a:buChar char="●"/>
            </a:pPr>
            <a:r>
              <a:rPr lang="en" sz="1600">
                <a:solidFill>
                  <a:srgbClr val="000000"/>
                </a:solidFill>
                <a:latin typeface="Comfortaa"/>
                <a:ea typeface="Comfortaa"/>
                <a:cs typeface="Comfortaa"/>
                <a:sym typeface="Comfortaa"/>
              </a:rPr>
              <a:t>They feel loved when others help them or do something to relieve them of some stress</a:t>
            </a:r>
          </a:p>
        </p:txBody>
      </p:sp>
      <p:pic>
        <p:nvPicPr>
          <p:cNvPr id="89" name="Shape 89"/>
          <p:cNvPicPr preferRelativeResize="0"/>
          <p:nvPr/>
        </p:nvPicPr>
        <p:blipFill>
          <a:blip r:embed="rId3">
            <a:alphaModFix/>
          </a:blip>
          <a:stretch>
            <a:fillRect/>
          </a:stretch>
        </p:blipFill>
        <p:spPr>
          <a:xfrm>
            <a:off x="5950798" y="698600"/>
            <a:ext cx="2764124" cy="4159149"/>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a:spcBef>
                <a:spcPts val="0"/>
              </a:spcBef>
              <a:buNone/>
            </a:pPr>
            <a:r>
              <a:rPr lang="en"/>
              <a:t>Words of Affirmation</a:t>
            </a:r>
          </a:p>
        </p:txBody>
      </p:sp>
      <p:sp>
        <p:nvSpPr>
          <p:cNvPr id="95" name="Shape 95"/>
          <p:cNvSpPr txBox="1">
            <a:spLocks noGrp="1"/>
          </p:cNvSpPr>
          <p:nvPr>
            <p:ph type="body" idx="1"/>
          </p:nvPr>
        </p:nvSpPr>
        <p:spPr>
          <a:xfrm>
            <a:off x="311700" y="1468825"/>
            <a:ext cx="4547399" cy="3099900"/>
          </a:xfrm>
          <a:prstGeom prst="rect">
            <a:avLst/>
          </a:prstGeom>
        </p:spPr>
        <p:txBody>
          <a:bodyPr lIns="91425" tIns="91425" rIns="91425" bIns="91425" anchor="t" anchorCtr="0">
            <a:noAutofit/>
          </a:bodyPr>
          <a:lstStyle/>
          <a:p>
            <a:pPr marL="457200" lvl="0" indent="-228600" rtl="0">
              <a:spcBef>
                <a:spcPts val="0"/>
              </a:spcBef>
              <a:buFont typeface="Comfortaa"/>
            </a:pPr>
            <a:r>
              <a:rPr lang="en" b="1">
                <a:latin typeface="Comfortaa"/>
                <a:ea typeface="Comfortaa"/>
                <a:cs typeface="Comfortaa"/>
                <a:sym typeface="Comfortaa"/>
              </a:rPr>
              <a:t>If this is your primary love language you like it best when your loved one gives you thanks and praise.</a:t>
            </a:r>
          </a:p>
          <a:p>
            <a:pPr marL="457200" lvl="0" indent="-228600" rtl="0">
              <a:spcBef>
                <a:spcPts val="0"/>
              </a:spcBef>
              <a:buFont typeface="Comfortaa"/>
            </a:pPr>
            <a:r>
              <a:rPr lang="en" b="1">
                <a:latin typeface="Comfortaa"/>
                <a:ea typeface="Comfortaa"/>
                <a:cs typeface="Comfortaa"/>
                <a:sym typeface="Comfortaa"/>
              </a:rPr>
              <a:t>They thank you for tasks you have done around the house.</a:t>
            </a:r>
          </a:p>
          <a:p>
            <a:pPr marL="457200" lvl="0" indent="-228600">
              <a:spcBef>
                <a:spcPts val="0"/>
              </a:spcBef>
              <a:buFont typeface="Comfortaa"/>
            </a:pPr>
            <a:r>
              <a:rPr lang="en" b="1">
                <a:latin typeface="Comfortaa"/>
                <a:ea typeface="Comfortaa"/>
                <a:cs typeface="Comfortaa"/>
                <a:sym typeface="Comfortaa"/>
              </a:rPr>
              <a:t>Congratulate you on your accomplishments.</a:t>
            </a:r>
          </a:p>
        </p:txBody>
      </p:sp>
      <p:pic>
        <p:nvPicPr>
          <p:cNvPr id="96" name="Shape 96"/>
          <p:cNvPicPr preferRelativeResize="0"/>
          <p:nvPr/>
        </p:nvPicPr>
        <p:blipFill>
          <a:blip r:embed="rId3">
            <a:alphaModFix/>
          </a:blip>
          <a:stretch>
            <a:fillRect/>
          </a:stretch>
        </p:blipFill>
        <p:spPr>
          <a:xfrm>
            <a:off x="5324950" y="1630079"/>
            <a:ext cx="3010175" cy="2716825"/>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lvl="0">
              <a:spcBef>
                <a:spcPts val="0"/>
              </a:spcBef>
              <a:buNone/>
            </a:pPr>
            <a:r>
              <a:rPr lang="en"/>
              <a:t>Quality Time</a:t>
            </a:r>
          </a:p>
        </p:txBody>
      </p:sp>
      <p:sp>
        <p:nvSpPr>
          <p:cNvPr id="102" name="Shape 102"/>
          <p:cNvSpPr txBox="1">
            <a:spLocks noGrp="1"/>
          </p:cNvSpPr>
          <p:nvPr>
            <p:ph type="body" idx="1"/>
          </p:nvPr>
        </p:nvSpPr>
        <p:spPr>
          <a:xfrm>
            <a:off x="311700" y="1468825"/>
            <a:ext cx="4376699" cy="3099900"/>
          </a:xfrm>
          <a:prstGeom prst="rect">
            <a:avLst/>
          </a:prstGeom>
        </p:spPr>
        <p:txBody>
          <a:bodyPr lIns="91425" tIns="91425" rIns="91425" bIns="91425" anchor="t" anchorCtr="0">
            <a:noAutofit/>
          </a:bodyPr>
          <a:lstStyle/>
          <a:p>
            <a:pPr marL="457200" lvl="0" indent="-228600" rtl="0">
              <a:spcBef>
                <a:spcPts val="0"/>
              </a:spcBef>
              <a:spcAft>
                <a:spcPts val="0"/>
              </a:spcAft>
              <a:buClr>
                <a:srgbClr val="33332E"/>
              </a:buClr>
              <a:buFont typeface="Comfortaa"/>
            </a:pPr>
            <a:r>
              <a:rPr lang="en" b="1">
                <a:solidFill>
                  <a:srgbClr val="33332E"/>
                </a:solidFill>
                <a:latin typeface="Comfortaa"/>
                <a:ea typeface="Comfortaa"/>
                <a:cs typeface="Comfortaa"/>
                <a:sym typeface="Comfortaa"/>
              </a:rPr>
              <a:t>Giving someone your undivided attention</a:t>
            </a:r>
          </a:p>
          <a:p>
            <a:pPr marL="457200" lvl="0" indent="-314325" rtl="0">
              <a:spcBef>
                <a:spcPts val="0"/>
              </a:spcBef>
              <a:spcAft>
                <a:spcPts val="0"/>
              </a:spcAft>
              <a:buClr>
                <a:srgbClr val="33332E"/>
              </a:buClr>
              <a:buSzPct val="96428"/>
              <a:buFont typeface="Comfortaa"/>
              <a:buChar char="●"/>
            </a:pPr>
            <a:r>
              <a:rPr lang="en" sz="1350" b="1">
                <a:solidFill>
                  <a:srgbClr val="33332E"/>
                </a:solidFill>
                <a:latin typeface="Comfortaa"/>
                <a:ea typeface="Comfortaa"/>
                <a:cs typeface="Comfortaa"/>
                <a:sym typeface="Comfortaa"/>
              </a:rPr>
              <a:t>I don’t mean sitting on the couch watching television together.  I mean sitting on the couch with the TV off, looking at each other and talking, and giving each other your undivided attention.</a:t>
            </a:r>
          </a:p>
          <a:p>
            <a:pPr marL="457200" lvl="0" indent="-314325">
              <a:spcBef>
                <a:spcPts val="0"/>
              </a:spcBef>
              <a:spcAft>
                <a:spcPts val="0"/>
              </a:spcAft>
              <a:buClr>
                <a:srgbClr val="33332E"/>
              </a:buClr>
              <a:buSzPct val="96428"/>
              <a:buFont typeface="Comfortaa"/>
              <a:buChar char="●"/>
            </a:pPr>
            <a:r>
              <a:rPr lang="en" sz="1350" b="1">
                <a:solidFill>
                  <a:srgbClr val="33332E"/>
                </a:solidFill>
                <a:latin typeface="Comfortaa"/>
                <a:ea typeface="Comfortaa"/>
                <a:cs typeface="Comfortaa"/>
                <a:sym typeface="Comfortaa"/>
              </a:rPr>
              <a:t>For some people, quality time is their primary love language, and if you don’t give them quality time, they will not feel loved.</a:t>
            </a:r>
          </a:p>
        </p:txBody>
      </p:sp>
      <p:pic>
        <p:nvPicPr>
          <p:cNvPr id="103" name="Shape 103"/>
          <p:cNvPicPr preferRelativeResize="0"/>
          <p:nvPr/>
        </p:nvPicPr>
        <p:blipFill>
          <a:blip r:embed="rId3">
            <a:alphaModFix/>
          </a:blip>
          <a:stretch>
            <a:fillRect/>
          </a:stretch>
        </p:blipFill>
        <p:spPr>
          <a:xfrm>
            <a:off x="5340475" y="1228875"/>
            <a:ext cx="3227524" cy="3227524"/>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modern-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320</Words>
  <Application>Microsoft Office PowerPoint</Application>
  <PresentationFormat>On-screen Show (16:9)</PresentationFormat>
  <Paragraphs>28</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Impact</vt:lpstr>
      <vt:lpstr>Oswald</vt:lpstr>
      <vt:lpstr>Comfortaa</vt:lpstr>
      <vt:lpstr>Source Code Pro</vt:lpstr>
      <vt:lpstr>modern-writer</vt:lpstr>
      <vt:lpstr>5 Love Langauges</vt:lpstr>
      <vt:lpstr>PowerPoint Presentation</vt:lpstr>
      <vt:lpstr>Physical Touch</vt:lpstr>
      <vt:lpstr>Receiving Gifts</vt:lpstr>
      <vt:lpstr>Acts of Service</vt:lpstr>
      <vt:lpstr>Words of Affirmation</vt:lpstr>
      <vt:lpstr>Quality Time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Love Langauges</dc:title>
  <dc:creator>Computer User</dc:creator>
  <cp:lastModifiedBy>Computer User</cp:lastModifiedBy>
  <cp:revision>1</cp:revision>
  <dcterms:modified xsi:type="dcterms:W3CDTF">2016-02-05T04:34:08Z</dcterms:modified>
</cp:coreProperties>
</file>