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6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9D8E4-9F49-4A89-91B8-DDED4CC221D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E8C5E-053B-411E-A253-F728B40C2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0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8C5E-053B-411E-A253-F728B40C2C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1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8C5E-053B-411E-A253-F728B40C2C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7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467600" cy="4724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382000" y="5588000"/>
            <a:ext cx="381000" cy="365125"/>
          </a:xfrm>
        </p:spPr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954880" y="6400800"/>
            <a:ext cx="71628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239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5740400"/>
            <a:ext cx="381000" cy="365125"/>
          </a:xfrm>
        </p:spPr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38200" y="1752600"/>
            <a:ext cx="3730752" cy="47701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00600" y="1752600"/>
            <a:ext cx="3730752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F8F8195-7590-40E1-BE2D-1DAA6AC0A62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C0B591-AAD0-45FB-98DB-FC4989D085B7}" type="datetimeFigureOut">
              <a:rPr lang="en-US" smtClean="0"/>
              <a:t>1/6/2014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tican.va/archive/ccc_css/archive/catechism/p3s2c2a5.htm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8382000" cy="1600201"/>
          </a:xfrm>
        </p:spPr>
        <p:txBody>
          <a:bodyPr/>
          <a:lstStyle/>
          <a:p>
            <a:pPr algn="ctr"/>
            <a:r>
              <a:rPr lang="en-US" dirty="0" smtClean="0"/>
              <a:t>Right to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3431"/>
            <a:ext cx="8382000" cy="94956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What the Church teaches about</a:t>
            </a:r>
            <a:endParaRPr lang="en-US" sz="2800" b="1" dirty="0"/>
          </a:p>
        </p:txBody>
      </p:sp>
      <p:pic>
        <p:nvPicPr>
          <p:cNvPr id="1026" name="Picture 2" descr="http://2.bp.blogspot.com/_YWdeyCfIyqU/TKXqAqu8LSI/AAAAAAAAAHU/aLnV5fmZuQw/s1600/pro+li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4343400" cy="41002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08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6000" dirty="0" smtClean="0"/>
              <a:t>What is “Right to Life”?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48768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“A moral principle based on the belief that a human being has the right to live and, in particular, should not be unjustly killed by another human being”</a:t>
            </a:r>
          </a:p>
          <a:p>
            <a:r>
              <a:rPr lang="en-US" dirty="0" smtClean="0"/>
              <a:t>It’s not just abortion, it extends to all people</a:t>
            </a:r>
            <a:endParaRPr lang="en-US" dirty="0"/>
          </a:p>
        </p:txBody>
      </p:sp>
      <p:pic>
        <p:nvPicPr>
          <p:cNvPr id="2050" name="Picture 2" descr="http://nde-righttolife.wikispaces.com/file/view/lifelogo.gif/283782772/life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824" y="2133600"/>
            <a:ext cx="3263334" cy="3276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0980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http://www.vatican.va/archive/ccc_css/archive/catechism/p3s2c2a5.htm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859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 does the church say?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63246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Catechism says…</a:t>
            </a:r>
          </a:p>
          <a:p>
            <a:r>
              <a:rPr lang="en-US" dirty="0" smtClean="0"/>
              <a:t>Human </a:t>
            </a:r>
            <a:r>
              <a:rPr lang="en-US" dirty="0"/>
              <a:t>life is sacred because in the beginning we are created by God, and we remain forever in a special relationship with Him, who is its sole end</a:t>
            </a:r>
          </a:p>
          <a:p>
            <a:endParaRPr lang="en-US" b="1" dirty="0" smtClean="0"/>
          </a:p>
        </p:txBody>
      </p:sp>
      <p:pic>
        <p:nvPicPr>
          <p:cNvPr id="7" name="Picture 3" descr="C:\Users\Computer User\AppData\Local\Microsoft\Windows\Temporary Internet Files\Content.IE5\AJP7W65E\MC9003618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435" y="2296853"/>
            <a:ext cx="2432365" cy="166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44196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God alone is the Lord of life from its beginning until its end: no one can under any circumstance claim for himself the right directly to destroy an innocent human being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02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76400"/>
            <a:ext cx="6324600" cy="4724400"/>
          </a:xfrm>
        </p:spPr>
        <p:txBody>
          <a:bodyPr/>
          <a:lstStyle/>
          <a:p>
            <a:r>
              <a:rPr lang="en-US" dirty="0" smtClean="0"/>
              <a:t>Human life must be respected and protected from the moment of conception</a:t>
            </a:r>
          </a:p>
          <a:p>
            <a:r>
              <a:rPr lang="en-US" dirty="0" smtClean="0"/>
              <a:t>From the first moment of existence a human being must be recognized as having the rights of a person</a:t>
            </a:r>
          </a:p>
          <a:p>
            <a:r>
              <a:rPr lang="en-US" dirty="0" smtClean="0"/>
              <a:t>The embryo must be defended in its integrity, cared for, and healed, as far as possible, like any other human being</a:t>
            </a:r>
          </a:p>
        </p:txBody>
      </p:sp>
      <p:pic>
        <p:nvPicPr>
          <p:cNvPr id="3074" name="Picture 2" descr="http://1.bp.blogspot.com/-VwEJyCMDpQM/TyZq_bTBiwI/AAAAAAAABDc/PGj5_X04_HY/s1600/SPUC+logo.+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447800"/>
            <a:ext cx="2270102" cy="38481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571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467600" cy="1143000"/>
          </a:xfrm>
        </p:spPr>
        <p:txBody>
          <a:bodyPr/>
          <a:lstStyle/>
          <a:p>
            <a:r>
              <a:rPr lang="en-US" sz="6000" dirty="0" smtClean="0"/>
              <a:t>Euthanasia/</a:t>
            </a:r>
            <a:br>
              <a:rPr lang="en-US" sz="6000" dirty="0" smtClean="0"/>
            </a:br>
            <a:r>
              <a:rPr lang="en-US" sz="6000" dirty="0" smtClean="0"/>
              <a:t>Assisted Suicide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438400"/>
            <a:ext cx="5285508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Euthanasia is putting an end to the lives of handicapped, sick, or dying people</a:t>
            </a:r>
          </a:p>
          <a:p>
            <a:r>
              <a:rPr lang="en-US" dirty="0" smtClean="0"/>
              <a:t>Those whose lives are diminished or weakened deserve special respect</a:t>
            </a:r>
          </a:p>
          <a:p>
            <a:r>
              <a:rPr lang="en-US" dirty="0" smtClean="0"/>
              <a:t>Sick or handicapped people should be helped to lead lives as normal as possible</a:t>
            </a:r>
          </a:p>
        </p:txBody>
      </p:sp>
      <p:pic>
        <p:nvPicPr>
          <p:cNvPr id="4098" name="Picture 2" descr="http://resources3.news.com.au/images/2012/04/19/1226333/673791-right-to-d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239" y="1752600"/>
            <a:ext cx="3020291" cy="17006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3.squidoocdn.com/resize/squidoo_images/-1/lens5996762_1248165598live_or_let_d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239" y="3733800"/>
            <a:ext cx="3020292" cy="26820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72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5029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God remains the master of all life, we should accept life gratefully and preserve it for his honor and the salvation of our souls</a:t>
            </a:r>
          </a:p>
          <a:p>
            <a:r>
              <a:rPr lang="en-US" dirty="0" smtClean="0"/>
              <a:t>Life isn’t ours to dispose of</a:t>
            </a:r>
          </a:p>
          <a:p>
            <a:r>
              <a:rPr lang="en-US" dirty="0" smtClean="0"/>
              <a:t>Suicide is contrary to the love for the living God</a:t>
            </a:r>
          </a:p>
          <a:p>
            <a:r>
              <a:rPr lang="en-US" dirty="0" smtClean="0"/>
              <a:t>But, if one with psychological disturbances, anguish, or fear of hardship, suffering, or torture commits suicide, their responsibility is diminished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3810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Suicide</a:t>
            </a:r>
            <a:endParaRPr lang="en-US" dirty="0"/>
          </a:p>
        </p:txBody>
      </p:sp>
      <p:pic>
        <p:nvPicPr>
          <p:cNvPr id="5122" name="Picture 2" descr="http://joanlandinosays.com/wp/wp-content/uploads/2013/09/teenage_angst__suicide__by_saccharinesm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2286000"/>
            <a:ext cx="3683000" cy="2762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556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153400" cy="1143000"/>
          </a:xfrm>
        </p:spPr>
        <p:txBody>
          <a:bodyPr/>
          <a:lstStyle/>
          <a:p>
            <a:r>
              <a:rPr lang="en-US" dirty="0" smtClean="0"/>
              <a:t>Capital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5105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state has the right to stop the spread of behavior harmful to people’s rights and to the basic rules of society as long as it safeguards the common good</a:t>
            </a:r>
          </a:p>
          <a:p>
            <a:r>
              <a:rPr lang="en-US" dirty="0" smtClean="0"/>
              <a:t>Public authority has the right and duty to inflict punishment depending on the seriousness of the person’s offense</a:t>
            </a:r>
          </a:p>
          <a:p>
            <a:r>
              <a:rPr lang="en-US" dirty="0" smtClean="0"/>
              <a:t>The church does not exclude use of the death penalty, if this is the only possible way of defending human lives against the criminal</a:t>
            </a:r>
          </a:p>
          <a:p>
            <a:r>
              <a:rPr lang="en-US" dirty="0" smtClean="0"/>
              <a:t>If non-lethal means are sufficient, those should be used instead</a:t>
            </a:r>
            <a:endParaRPr lang="en-US" dirty="0"/>
          </a:p>
        </p:txBody>
      </p:sp>
      <p:pic>
        <p:nvPicPr>
          <p:cNvPr id="6146" name="Picture 2" descr="http://erikbrewer.files.wordpress.com/2011/04/capital-punishmen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0"/>
            <a:ext cx="2962879" cy="2847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213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5334000" cy="4724400"/>
          </a:xfrm>
        </p:spPr>
        <p:txBody>
          <a:bodyPr/>
          <a:lstStyle/>
          <a:p>
            <a:r>
              <a:rPr lang="en-US" dirty="0" smtClean="0"/>
              <a:t>We have a right to protect our own right to life</a:t>
            </a:r>
            <a:endParaRPr lang="en-US" dirty="0"/>
          </a:p>
          <a:p>
            <a:r>
              <a:rPr lang="en-US" dirty="0" smtClean="0"/>
              <a:t>Someone </a:t>
            </a:r>
            <a:r>
              <a:rPr lang="en-US" dirty="0"/>
              <a:t>who defends his life is not guilty of murder even if he is forced to </a:t>
            </a:r>
            <a:r>
              <a:rPr lang="en-US" dirty="0" smtClean="0"/>
              <a:t>take the life of his aggressor</a:t>
            </a:r>
          </a:p>
          <a:p>
            <a:r>
              <a:rPr lang="en-US" dirty="0" smtClean="0"/>
              <a:t>Those who hold authority have the right to use arms to protect the community and others</a:t>
            </a:r>
            <a:endParaRPr lang="en-US" dirty="0"/>
          </a:p>
        </p:txBody>
      </p:sp>
      <p:pic>
        <p:nvPicPr>
          <p:cNvPr id="7170" name="Picture 2" descr="http://images.idiva.com/media/content/2012/Dec/20_days_of_activ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018" y="685800"/>
            <a:ext cx="2419350" cy="3225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encrypted-tbn1.gstatic.com/images?q=tbn:ANd9GcQ_qCXIQPJpYlkRtatXiS8p2-HwxaFw5LgO2qTYPWANePjuOiAJj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340" y="4114800"/>
            <a:ext cx="2868706" cy="1524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200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Morality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791200" cy="4724400"/>
          </a:xfrm>
        </p:spPr>
        <p:txBody>
          <a:bodyPr>
            <a:normAutofit/>
          </a:bodyPr>
          <a:lstStyle/>
          <a:p>
            <a:r>
              <a:rPr lang="en-US" dirty="0"/>
              <a:t>The danger of war always is </a:t>
            </a:r>
            <a:r>
              <a:rPr lang="en-US" dirty="0" smtClean="0"/>
              <a:t>present</a:t>
            </a:r>
          </a:p>
          <a:p>
            <a:r>
              <a:rPr lang="en-US" dirty="0" smtClean="0"/>
              <a:t>The </a:t>
            </a:r>
            <a:r>
              <a:rPr lang="en-US" dirty="0"/>
              <a:t>Church </a:t>
            </a:r>
            <a:r>
              <a:rPr lang="en-US" dirty="0" smtClean="0"/>
              <a:t>urges all prayer </a:t>
            </a:r>
            <a:r>
              <a:rPr lang="en-US" dirty="0"/>
              <a:t>and action so that the divine Goodness may prevent </a:t>
            </a:r>
            <a:r>
              <a:rPr lang="en-US" dirty="0" smtClean="0"/>
              <a:t>war</a:t>
            </a:r>
          </a:p>
          <a:p>
            <a:r>
              <a:rPr lang="en-US" dirty="0" smtClean="0"/>
              <a:t>All citizens and governments are obliged to work for the avoidance of war</a:t>
            </a:r>
          </a:p>
          <a:p>
            <a:r>
              <a:rPr lang="en-US" dirty="0" smtClean="0"/>
              <a:t>Once all peace efforts have failed, governments cannot be denied the right of lawful self-defense</a:t>
            </a:r>
            <a:endParaRPr lang="en-US" dirty="0"/>
          </a:p>
        </p:txBody>
      </p:sp>
      <p:pic>
        <p:nvPicPr>
          <p:cNvPr id="8194" name="Picture 2" descr="http://traumaunderthemicroscope.org/soulinju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345" y="1516489"/>
            <a:ext cx="2978727" cy="20631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janineatyale.files.wordpress.com/2010/03/cryingsoldi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345" y="3691070"/>
            <a:ext cx="2985655" cy="20113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182</TotalTime>
  <Words>492</Words>
  <Application>Microsoft Office PowerPoint</Application>
  <PresentationFormat>On-screen Show (4:3)</PresentationFormat>
  <Paragraphs>39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Thermal</vt:lpstr>
      <vt:lpstr>Right to Life</vt:lpstr>
      <vt:lpstr>What is “Right to Life”?</vt:lpstr>
      <vt:lpstr>What does the church say?</vt:lpstr>
      <vt:lpstr>Abortion</vt:lpstr>
      <vt:lpstr>Euthanasia/ Assisted Suicide</vt:lpstr>
      <vt:lpstr>PowerPoint Presentation</vt:lpstr>
      <vt:lpstr>Capital Punishment</vt:lpstr>
      <vt:lpstr>Self Defense</vt:lpstr>
      <vt:lpstr>Morality of War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User</dc:creator>
  <cp:lastModifiedBy>Computer User</cp:lastModifiedBy>
  <cp:revision>16</cp:revision>
  <dcterms:created xsi:type="dcterms:W3CDTF">2014-01-02T18:30:48Z</dcterms:created>
  <dcterms:modified xsi:type="dcterms:W3CDTF">2014-01-07T01:42:46Z</dcterms:modified>
</cp:coreProperties>
</file>