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4" r:id="rId3"/>
    <p:sldId id="256" r:id="rId4"/>
    <p:sldId id="257" r:id="rId5"/>
    <p:sldId id="258" r:id="rId6"/>
    <p:sldId id="259" r:id="rId7"/>
    <p:sldId id="265" r:id="rId8"/>
    <p:sldId id="260"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3C1679-7CC3-4356-B2FF-EEA5CCB1C2F8}" type="slidenum">
              <a:rPr lang="en-US"/>
              <a:pPr/>
              <a:t>‹#›</a:t>
            </a:fld>
            <a:endParaRPr lang="en-US"/>
          </a:p>
        </p:txBody>
      </p:sp>
    </p:spTree>
    <p:extLst>
      <p:ext uri="{BB962C8B-B14F-4D97-AF65-F5344CB8AC3E}">
        <p14:creationId xmlns:p14="http://schemas.microsoft.com/office/powerpoint/2010/main" val="315093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9CFC3C-DEEF-4BBE-B1AF-C560802E6135}" type="slidenum">
              <a:rPr lang="en-US"/>
              <a:pPr/>
              <a:t>‹#›</a:t>
            </a:fld>
            <a:endParaRPr lang="en-US"/>
          </a:p>
        </p:txBody>
      </p:sp>
    </p:spTree>
    <p:extLst>
      <p:ext uri="{BB962C8B-B14F-4D97-AF65-F5344CB8AC3E}">
        <p14:creationId xmlns:p14="http://schemas.microsoft.com/office/powerpoint/2010/main" val="129838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A9E0B7-91FD-42EE-8393-6EACC878520C}" type="slidenum">
              <a:rPr lang="en-US"/>
              <a:pPr/>
              <a:t>‹#›</a:t>
            </a:fld>
            <a:endParaRPr lang="en-US"/>
          </a:p>
        </p:txBody>
      </p:sp>
    </p:spTree>
    <p:extLst>
      <p:ext uri="{BB962C8B-B14F-4D97-AF65-F5344CB8AC3E}">
        <p14:creationId xmlns:p14="http://schemas.microsoft.com/office/powerpoint/2010/main" val="3699895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480B4EF-A2E0-4283-B7DF-3C067DFE5982}" type="slidenum">
              <a:rPr lang="en-US"/>
              <a:pPr/>
              <a:t>‹#›</a:t>
            </a:fld>
            <a:endParaRPr lang="en-US"/>
          </a:p>
        </p:txBody>
      </p:sp>
    </p:spTree>
    <p:extLst>
      <p:ext uri="{BB962C8B-B14F-4D97-AF65-F5344CB8AC3E}">
        <p14:creationId xmlns:p14="http://schemas.microsoft.com/office/powerpoint/2010/main" val="3565771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5E51680B-44D3-4AEE-8509-E6D3BA4230C3}" type="slidenum">
              <a:rPr lang="en-US"/>
              <a:pPr/>
              <a:t>‹#›</a:t>
            </a:fld>
            <a:endParaRPr lang="en-US"/>
          </a:p>
        </p:txBody>
      </p:sp>
    </p:spTree>
    <p:extLst>
      <p:ext uri="{BB962C8B-B14F-4D97-AF65-F5344CB8AC3E}">
        <p14:creationId xmlns:p14="http://schemas.microsoft.com/office/powerpoint/2010/main" val="1275257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64AE5B-FD02-46B2-B640-2116F89E682C}" type="slidenum">
              <a:rPr lang="en-US"/>
              <a:pPr/>
              <a:t>‹#›</a:t>
            </a:fld>
            <a:endParaRPr lang="en-US"/>
          </a:p>
        </p:txBody>
      </p:sp>
    </p:spTree>
    <p:extLst>
      <p:ext uri="{BB962C8B-B14F-4D97-AF65-F5344CB8AC3E}">
        <p14:creationId xmlns:p14="http://schemas.microsoft.com/office/powerpoint/2010/main" val="1022852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E691F5-E0C2-40E0-875E-918D33411B86}" type="slidenum">
              <a:rPr lang="en-US"/>
              <a:pPr/>
              <a:t>‹#›</a:t>
            </a:fld>
            <a:endParaRPr lang="en-US"/>
          </a:p>
        </p:txBody>
      </p:sp>
    </p:spTree>
    <p:extLst>
      <p:ext uri="{BB962C8B-B14F-4D97-AF65-F5344CB8AC3E}">
        <p14:creationId xmlns:p14="http://schemas.microsoft.com/office/powerpoint/2010/main" val="2230720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59F45B-BBAB-461D-B6DB-F9766E3BAA60}" type="slidenum">
              <a:rPr lang="en-US"/>
              <a:pPr/>
              <a:t>‹#›</a:t>
            </a:fld>
            <a:endParaRPr lang="en-US"/>
          </a:p>
        </p:txBody>
      </p:sp>
    </p:spTree>
    <p:extLst>
      <p:ext uri="{BB962C8B-B14F-4D97-AF65-F5344CB8AC3E}">
        <p14:creationId xmlns:p14="http://schemas.microsoft.com/office/powerpoint/2010/main" val="1032333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4B757AA-0CFF-48DC-A803-3AD2F4A7CBF8}" type="slidenum">
              <a:rPr lang="en-US"/>
              <a:pPr/>
              <a:t>‹#›</a:t>
            </a:fld>
            <a:endParaRPr lang="en-US"/>
          </a:p>
        </p:txBody>
      </p:sp>
    </p:spTree>
    <p:extLst>
      <p:ext uri="{BB962C8B-B14F-4D97-AF65-F5344CB8AC3E}">
        <p14:creationId xmlns:p14="http://schemas.microsoft.com/office/powerpoint/2010/main" val="384813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1C6116F-2260-4993-88F2-E4D1FA8183AF}" type="slidenum">
              <a:rPr lang="en-US"/>
              <a:pPr/>
              <a:t>‹#›</a:t>
            </a:fld>
            <a:endParaRPr lang="en-US"/>
          </a:p>
        </p:txBody>
      </p:sp>
    </p:spTree>
    <p:extLst>
      <p:ext uri="{BB962C8B-B14F-4D97-AF65-F5344CB8AC3E}">
        <p14:creationId xmlns:p14="http://schemas.microsoft.com/office/powerpoint/2010/main" val="3177730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2416B5C-F82F-4430-B8A2-B3D4EC55C764}" type="slidenum">
              <a:rPr lang="en-US"/>
              <a:pPr/>
              <a:t>‹#›</a:t>
            </a:fld>
            <a:endParaRPr lang="en-US"/>
          </a:p>
        </p:txBody>
      </p:sp>
    </p:spTree>
    <p:extLst>
      <p:ext uri="{BB962C8B-B14F-4D97-AF65-F5344CB8AC3E}">
        <p14:creationId xmlns:p14="http://schemas.microsoft.com/office/powerpoint/2010/main" val="3585021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A35FB8-39B0-49C6-9992-0D9FBFF63FD9}" type="slidenum">
              <a:rPr lang="en-US"/>
              <a:pPr/>
              <a:t>‹#›</a:t>
            </a:fld>
            <a:endParaRPr lang="en-US"/>
          </a:p>
        </p:txBody>
      </p:sp>
    </p:spTree>
    <p:extLst>
      <p:ext uri="{BB962C8B-B14F-4D97-AF65-F5344CB8AC3E}">
        <p14:creationId xmlns:p14="http://schemas.microsoft.com/office/powerpoint/2010/main" val="2753734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B20516-93CE-46E5-B4DA-F9F4DCCBEAC0}" type="slidenum">
              <a:rPr lang="en-US"/>
              <a:pPr/>
              <a:t>‹#›</a:t>
            </a:fld>
            <a:endParaRPr lang="en-US"/>
          </a:p>
        </p:txBody>
      </p:sp>
    </p:spTree>
    <p:extLst>
      <p:ext uri="{BB962C8B-B14F-4D97-AF65-F5344CB8AC3E}">
        <p14:creationId xmlns:p14="http://schemas.microsoft.com/office/powerpoint/2010/main" val="244095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2E40377-29F6-4D4C-8169-B7AFF4C02DF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joinred.com/red.asp"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joinred.com/red.asp"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red">
            <a:hlinkClick r:id="rId2"/>
          </p:cNvPr>
          <p:cNvPicPr>
            <a:picLocks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2514600" y="609600"/>
            <a:ext cx="4324350" cy="135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61" name="Rectangle 5"/>
          <p:cNvSpPr>
            <a:spLocks noChangeArrowheads="1"/>
          </p:cNvSpPr>
          <p:nvPr/>
        </p:nvSpPr>
        <p:spPr bwMode="auto">
          <a:xfrm>
            <a:off x="533400" y="5029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4000" b="1" i="1">
                <a:latin typeface="Bodoni MT" pitchFamily="18" charset="0"/>
              </a:rPr>
              <a:t>Gross Catholic </a:t>
            </a:r>
            <a:br>
              <a:rPr lang="en-US" sz="4000" b="1" i="1">
                <a:latin typeface="Bodoni MT" pitchFamily="18" charset="0"/>
              </a:rPr>
            </a:br>
            <a:r>
              <a:rPr lang="en-US" sz="4000" b="1" i="1">
                <a:latin typeface="Bodoni MT" pitchFamily="18" charset="0"/>
              </a:rPr>
              <a:t>Marianist LIFE Community</a:t>
            </a:r>
            <a:br>
              <a:rPr lang="en-US" sz="4000" b="1" i="1">
                <a:latin typeface="Bodoni MT" pitchFamily="18" charset="0"/>
              </a:rPr>
            </a:br>
            <a:r>
              <a:rPr lang="en-US" sz="4000" b="1" i="1">
                <a:latin typeface="Bodoni MT" pitchFamily="18" charset="0"/>
              </a:rPr>
              <a:t/>
            </a:r>
            <a:br>
              <a:rPr lang="en-US" sz="4000" b="1" i="1">
                <a:latin typeface="Bodoni MT" pitchFamily="18" charset="0"/>
              </a:rPr>
            </a:br>
            <a:r>
              <a:rPr lang="en-US" sz="1600" b="1" i="1">
                <a:solidFill>
                  <a:srgbClr val="CC0000"/>
                </a:solidFill>
                <a:latin typeface="Bodoni MT" pitchFamily="18" charset="0"/>
              </a:rPr>
              <a:t>Submitted by Mikaela VanMoorleghem        </a:t>
            </a:r>
            <a:r>
              <a:rPr lang="en-US" sz="1600" b="1">
                <a:solidFill>
                  <a:srgbClr val="CC0000"/>
                </a:solidFill>
                <a:latin typeface="Bodoni MT" pitchFamily="18" charset="0"/>
              </a:rPr>
              <a:t>vanmoorleghem@grosscatholic.org</a:t>
            </a:r>
          </a:p>
        </p:txBody>
      </p:sp>
      <p:pic>
        <p:nvPicPr>
          <p:cNvPr id="19462" name="Picture 6" descr="Logo with Just like Yo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362200"/>
            <a:ext cx="1828800"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7" descr="with couga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2362200"/>
            <a:ext cx="1981200"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sz="half" idx="1"/>
          </p:nvPr>
        </p:nvSpPr>
        <p:spPr>
          <a:xfrm>
            <a:off x="533400" y="1295400"/>
            <a:ext cx="8382000" cy="4876800"/>
          </a:xfrm>
        </p:spPr>
        <p:txBody>
          <a:bodyPr/>
          <a:lstStyle/>
          <a:p>
            <a:pPr>
              <a:buFontTx/>
              <a:buNone/>
            </a:pPr>
            <a:r>
              <a:rPr lang="en-US" sz="1600"/>
              <a:t>All things being equal. They are not. </a:t>
            </a:r>
          </a:p>
          <a:p>
            <a:pPr>
              <a:buFontTx/>
              <a:buNone/>
            </a:pPr>
            <a:endParaRPr lang="en-US" sz="1600"/>
          </a:p>
          <a:p>
            <a:pPr>
              <a:buFontTx/>
              <a:buNone/>
            </a:pPr>
            <a:r>
              <a:rPr lang="en-US" sz="1600"/>
              <a:t>As first world consumers, we have tremendous power. What we collectively choose to buy or not buy, can change the course of life and history on this planet.</a:t>
            </a:r>
          </a:p>
          <a:p>
            <a:pPr>
              <a:buFontTx/>
              <a:buNone/>
            </a:pPr>
            <a:endParaRPr lang="en-US" sz="1600"/>
          </a:p>
          <a:p>
            <a:pPr>
              <a:buFontTx/>
              <a:buNone/>
            </a:pPr>
            <a:r>
              <a:rPr lang="en-US" sz="1600"/>
              <a:t>(RED) is that simple of an idea. And that powerful. Now you have a choice. There are (RED) credit cards, (RED) phones, (RED) shoes, (RED) fashion brands. And no, this does not mean they are all red in color although some are. </a:t>
            </a:r>
          </a:p>
          <a:p>
            <a:pPr>
              <a:buFontTx/>
              <a:buNone/>
            </a:pPr>
            <a:endParaRPr lang="en-US" sz="1600"/>
          </a:p>
          <a:p>
            <a:pPr>
              <a:buFontTx/>
              <a:buNone/>
            </a:pPr>
            <a:r>
              <a:rPr lang="en-US" sz="1600"/>
              <a:t>If you buy a (RED) product or sign up for a (RED) service, a (RED) company will give some of its profits to buy and distribute anti-retroviral medicine to our brothers and sisters dying of AIDS in Africa.</a:t>
            </a:r>
          </a:p>
          <a:p>
            <a:pPr>
              <a:buFontTx/>
              <a:buNone/>
            </a:pPr>
            <a:endParaRPr lang="en-US" sz="1600"/>
          </a:p>
          <a:p>
            <a:pPr>
              <a:buFontTx/>
              <a:buNone/>
            </a:pPr>
            <a:r>
              <a:rPr lang="en-US" sz="1600"/>
              <a:t>(RED) is not a charity, it is simply a business model. You buy (RED) stuff, we get the money, buy the pills and distribute them. They take the pills, stay alive and continue to take care of their families and contribute socially and economically in their communities. </a:t>
            </a:r>
          </a:p>
          <a:p>
            <a:pPr>
              <a:buFontTx/>
              <a:buNone/>
            </a:pPr>
            <a:endParaRPr lang="en-US" sz="1600"/>
          </a:p>
          <a:p>
            <a:pPr>
              <a:buFontTx/>
              <a:buNone/>
            </a:pPr>
            <a:r>
              <a:rPr lang="en-US" sz="1600"/>
              <a:t>If they don’t get the pills, they die. We don’t want them to die. We want to give them pills and we can. And you can. And it’s easy. </a:t>
            </a:r>
          </a:p>
          <a:p>
            <a:pPr>
              <a:buFontTx/>
              <a:buNone/>
            </a:pPr>
            <a:endParaRPr lang="en-US" sz="1600"/>
          </a:p>
        </p:txBody>
      </p:sp>
      <p:pic>
        <p:nvPicPr>
          <p:cNvPr id="12294" name="Picture 6" descr="red">
            <a:hlinkClick r:id="rId2"/>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133600" y="228600"/>
            <a:ext cx="5143500" cy="906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onverse shoes on displ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362200"/>
            <a:ext cx="2705100" cy="405765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228600" y="228600"/>
            <a:ext cx="7086600" cy="71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i="1">
                <a:solidFill>
                  <a:srgbClr val="FF0000"/>
                </a:solidFill>
                <a:latin typeface="Baskerville Old Face" pitchFamily="18" charset="0"/>
              </a:rPr>
              <a:t>Product (RED) Participants:</a:t>
            </a:r>
            <a:r>
              <a:rPr lang="en-US" sz="4000">
                <a:latin typeface="Baskerville Old Face" pitchFamily="18" charset="0"/>
              </a:rPr>
              <a:t> </a:t>
            </a:r>
          </a:p>
        </p:txBody>
      </p:sp>
      <p:sp>
        <p:nvSpPr>
          <p:cNvPr id="2055" name="Text Box 7"/>
          <p:cNvSpPr txBox="1">
            <a:spLocks noChangeArrowheads="1"/>
          </p:cNvSpPr>
          <p:nvPr/>
        </p:nvSpPr>
        <p:spPr bwMode="auto">
          <a:xfrm>
            <a:off x="2667000" y="1371600"/>
            <a:ext cx="44958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800" i="1">
                <a:solidFill>
                  <a:srgbClr val="FF0000"/>
                </a:solidFill>
                <a:latin typeface="Baskerville Old Face" pitchFamily="18" charset="0"/>
              </a:rPr>
              <a:t>CONVERSE</a:t>
            </a:r>
            <a:endParaRPr lang="en-US" sz="4800">
              <a:latin typeface="Baskerville Old Fac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Kanye West calls Oprah and Bono from his Motorola ph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447800"/>
            <a:ext cx="3251200" cy="4876800"/>
          </a:xfrm>
          <a:prstGeom prst="rect">
            <a:avLst/>
          </a:prstGeom>
          <a:noFill/>
          <a:extLst>
            <a:ext uri="{909E8E84-426E-40DD-AFC4-6F175D3DCCD1}">
              <a14:hiddenFill xmlns:a14="http://schemas.microsoft.com/office/drawing/2010/main">
                <a:solidFill>
                  <a:srgbClr val="FFFFFF"/>
                </a:solidFill>
              </a14:hiddenFill>
            </a:ext>
          </a:extLst>
        </p:spPr>
      </p:pic>
      <p:sp>
        <p:nvSpPr>
          <p:cNvPr id="3078" name="Text Box 6"/>
          <p:cNvSpPr txBox="1">
            <a:spLocks noChangeArrowheads="1"/>
          </p:cNvSpPr>
          <p:nvPr/>
        </p:nvSpPr>
        <p:spPr bwMode="auto">
          <a:xfrm>
            <a:off x="3276600" y="381000"/>
            <a:ext cx="3048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800" i="1">
                <a:solidFill>
                  <a:srgbClr val="FF0000"/>
                </a:solidFill>
                <a:latin typeface="Baskerville Old Face" pitchFamily="18" charset="0"/>
              </a:rPr>
              <a:t>Motorola</a:t>
            </a:r>
            <a:endParaRPr lang="en-US" sz="4800">
              <a:latin typeface="Baskerville Old Fac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3" name="Picture 7" descr="product"/>
          <p:cNvPicPr>
            <a:picLocks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2971800" y="1676400"/>
            <a:ext cx="2743200" cy="3657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5" name="Text Box 9"/>
          <p:cNvSpPr txBox="1">
            <a:spLocks noChangeArrowheads="1"/>
          </p:cNvSpPr>
          <p:nvPr/>
        </p:nvSpPr>
        <p:spPr bwMode="auto">
          <a:xfrm>
            <a:off x="3200400" y="838200"/>
            <a:ext cx="2362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800" i="1">
                <a:solidFill>
                  <a:srgbClr val="FF0000"/>
                </a:solidFill>
                <a:latin typeface="Baskerville Old Face" pitchFamily="18" charset="0"/>
              </a:rPr>
              <a:t>APPLE </a:t>
            </a:r>
            <a:endParaRPr lang="en-US" sz="4800">
              <a:latin typeface="Baskerville Old Fac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7" name="Picture 7" descr="produ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209800"/>
            <a:ext cx="2800350" cy="3733800"/>
          </a:xfrm>
          <a:prstGeom prst="rect">
            <a:avLst/>
          </a:prstGeom>
          <a:noFill/>
          <a:extLst>
            <a:ext uri="{909E8E84-426E-40DD-AFC4-6F175D3DCCD1}">
              <a14:hiddenFill xmlns:a14="http://schemas.microsoft.com/office/drawing/2010/main">
                <a:solidFill>
                  <a:srgbClr val="FFFFFF"/>
                </a:solidFill>
              </a14:hiddenFill>
            </a:ext>
          </a:extLst>
        </p:spPr>
      </p:pic>
      <p:sp>
        <p:nvSpPr>
          <p:cNvPr id="5128" name="Text Box 8"/>
          <p:cNvSpPr txBox="1">
            <a:spLocks noChangeArrowheads="1"/>
          </p:cNvSpPr>
          <p:nvPr/>
        </p:nvSpPr>
        <p:spPr bwMode="auto">
          <a:xfrm>
            <a:off x="3733800" y="1371600"/>
            <a:ext cx="2362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800" i="1">
                <a:solidFill>
                  <a:srgbClr val="FF0000"/>
                </a:solidFill>
                <a:latin typeface="Baskerville Old Face" pitchFamily="18" charset="0"/>
              </a:rPr>
              <a:t>Armani</a:t>
            </a:r>
            <a:endParaRPr lang="en-US" sz="4800">
              <a:latin typeface="Baskerville Old Fac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7" name="Picture 5" descr="shop_4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895600"/>
            <a:ext cx="4800600" cy="2087563"/>
          </a:xfrm>
          <a:prstGeom prst="rect">
            <a:avLst/>
          </a:prstGeom>
          <a:noFill/>
          <a:extLst>
            <a:ext uri="{909E8E84-426E-40DD-AFC4-6F175D3DCCD1}">
              <a14:hiddenFill xmlns:a14="http://schemas.microsoft.com/office/drawing/2010/main">
                <a:solidFill>
                  <a:srgbClr val="FFFFFF"/>
                </a:solidFill>
              </a14:hiddenFill>
            </a:ext>
          </a:extLst>
        </p:spPr>
      </p:pic>
      <p:sp>
        <p:nvSpPr>
          <p:cNvPr id="18440" name="Text Box 8"/>
          <p:cNvSpPr txBox="1">
            <a:spLocks noChangeArrowheads="1"/>
          </p:cNvSpPr>
          <p:nvPr/>
        </p:nvSpPr>
        <p:spPr bwMode="auto">
          <a:xfrm>
            <a:off x="5715000" y="4572000"/>
            <a:ext cx="31242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8441" name="Text Box 9"/>
          <p:cNvSpPr txBox="1">
            <a:spLocks noChangeArrowheads="1"/>
          </p:cNvSpPr>
          <p:nvPr/>
        </p:nvSpPr>
        <p:spPr bwMode="auto">
          <a:xfrm>
            <a:off x="1676400" y="6491288"/>
            <a:ext cx="2514600" cy="3667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8442" name="Text Box 10"/>
          <p:cNvSpPr txBox="1">
            <a:spLocks noChangeArrowheads="1"/>
          </p:cNvSpPr>
          <p:nvPr/>
        </p:nvSpPr>
        <p:spPr bwMode="auto">
          <a:xfrm>
            <a:off x="4724400" y="2971800"/>
            <a:ext cx="31242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8443" name="Text Box 11"/>
          <p:cNvSpPr txBox="1">
            <a:spLocks noChangeArrowheads="1"/>
          </p:cNvSpPr>
          <p:nvPr/>
        </p:nvSpPr>
        <p:spPr bwMode="auto">
          <a:xfrm>
            <a:off x="3429000" y="1219200"/>
            <a:ext cx="2362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800" i="1">
                <a:solidFill>
                  <a:srgbClr val="FF0000"/>
                </a:solidFill>
                <a:latin typeface="Baskerville Old Face" pitchFamily="18" charset="0"/>
              </a:rPr>
              <a:t>Armani</a:t>
            </a:r>
            <a:endParaRPr lang="en-US" sz="4800">
              <a:latin typeface="Baskerville Old Fac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descr="produ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295400"/>
            <a:ext cx="2517775" cy="3048000"/>
          </a:xfrm>
          <a:prstGeom prst="rect">
            <a:avLst/>
          </a:prstGeom>
          <a:noFill/>
          <a:extLst>
            <a:ext uri="{909E8E84-426E-40DD-AFC4-6F175D3DCCD1}">
              <a14:hiddenFill xmlns:a14="http://schemas.microsoft.com/office/drawing/2010/main">
                <a:solidFill>
                  <a:srgbClr val="FFFFFF"/>
                </a:solidFill>
              </a14:hiddenFill>
            </a:ext>
          </a:extLst>
        </p:spPr>
      </p:pic>
      <p:sp>
        <p:nvSpPr>
          <p:cNvPr id="6150" name="Text Box 6"/>
          <p:cNvSpPr txBox="1">
            <a:spLocks noChangeArrowheads="1"/>
          </p:cNvSpPr>
          <p:nvPr/>
        </p:nvSpPr>
        <p:spPr bwMode="auto">
          <a:xfrm>
            <a:off x="3810000" y="228600"/>
            <a:ext cx="2362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i="1">
                <a:solidFill>
                  <a:srgbClr val="FF0000"/>
                </a:solidFill>
                <a:latin typeface="Baskerville Old Face" pitchFamily="18" charset="0"/>
              </a:rPr>
              <a:t>GAP</a:t>
            </a:r>
            <a:endParaRPr lang="en-US" sz="5400">
              <a:latin typeface="Baskerville Old Face" pitchFamily="18" charset="0"/>
            </a:endParaRPr>
          </a:p>
        </p:txBody>
      </p:sp>
      <p:pic>
        <p:nvPicPr>
          <p:cNvPr id="6151" name="Picture 7" descr="GAP (PRODUCT) RED"/>
          <p:cNvPicPr>
            <a:picLocks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1143000" y="4419600"/>
            <a:ext cx="6962775" cy="2057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TotalTime>
  <Words>255</Words>
  <Application>Microsoft Office PowerPoint</Application>
  <PresentationFormat>On-screen Show (4:3)</PresentationFormat>
  <Paragraphs>19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Bodoni MT</vt:lpstr>
      <vt:lpstr>Baskerville Old Face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Daniel J Gross High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vanmoorleghem</dc:creator>
  <cp:lastModifiedBy>Michael Bittner</cp:lastModifiedBy>
  <cp:revision>7</cp:revision>
  <dcterms:created xsi:type="dcterms:W3CDTF">2006-10-30T21:42:16Z</dcterms:created>
  <dcterms:modified xsi:type="dcterms:W3CDTF">2012-03-15T18:22:15Z</dcterms:modified>
</cp:coreProperties>
</file>